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4"/>
    <p:sldMasterId id="2147483715" r:id="rId5"/>
    <p:sldMasterId id="2147483684" r:id="rId6"/>
    <p:sldMasterId id="2147483865" r:id="rId7"/>
  </p:sldMasterIdLst>
  <p:notesMasterIdLst>
    <p:notesMasterId r:id="rId26"/>
  </p:notesMasterIdLst>
  <p:sldIdLst>
    <p:sldId id="2142532943" r:id="rId8"/>
    <p:sldId id="2142532859" r:id="rId9"/>
    <p:sldId id="272" r:id="rId10"/>
    <p:sldId id="2142532944" r:id="rId11"/>
    <p:sldId id="2142532947" r:id="rId12"/>
    <p:sldId id="2142532948" r:id="rId13"/>
    <p:sldId id="2142532949" r:id="rId14"/>
    <p:sldId id="2142532951" r:id="rId15"/>
    <p:sldId id="2142532950" r:id="rId16"/>
    <p:sldId id="2142532952" r:id="rId17"/>
    <p:sldId id="2142532946" r:id="rId18"/>
    <p:sldId id="274" r:id="rId19"/>
    <p:sldId id="2142532953" r:id="rId20"/>
    <p:sldId id="2142532942" r:id="rId21"/>
    <p:sldId id="547" r:id="rId22"/>
    <p:sldId id="549" r:id="rId23"/>
    <p:sldId id="2142532954" r:id="rId24"/>
    <p:sldId id="2142532955" r:id="rId25"/>
  </p:sldIdLst>
  <p:sldSz cx="12192000" cy="6858000"/>
  <p:notesSz cx="6858000" cy="9144000"/>
  <p:defaultTex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176AA5-CF36-47ED-AA0A-161F80F9E11D}" v="244" dt="2023-05-08T17:38:03.125"/>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llanmörkt format 1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DA37D80-6434-44D0-A028-1B22A696006F}" styleName="Ljust format 3 - Dekorfär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7"/>
    <p:restoredTop sz="80386" autoAdjust="0"/>
  </p:normalViewPr>
  <p:slideViewPr>
    <p:cSldViewPr snapToGrid="0">
      <p:cViewPr varScale="1">
        <p:scale>
          <a:sx n="66" d="100"/>
          <a:sy n="66" d="100"/>
        </p:scale>
        <p:origin x="672" y="101"/>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121" d="100"/>
          <a:sy n="121" d="100"/>
        </p:scale>
        <p:origin x="430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s-Olof Stålgren" userId="22a94e5fbcb5317a" providerId="LiveId" clId="{36176AA5-CF36-47ED-AA0A-161F80F9E11D}"/>
    <pc:docChg chg="undo custSel addSld delSld modSld sldOrd modMainMaster">
      <pc:chgData name="Hans-Olof Stålgren" userId="22a94e5fbcb5317a" providerId="LiveId" clId="{36176AA5-CF36-47ED-AA0A-161F80F9E11D}" dt="2023-05-08T17:36:42.548" v="5294" actId="20577"/>
      <pc:docMkLst>
        <pc:docMk/>
      </pc:docMkLst>
      <pc:sldChg chg="modSp add mod modAnim">
        <pc:chgData name="Hans-Olof Stålgren" userId="22a94e5fbcb5317a" providerId="LiveId" clId="{36176AA5-CF36-47ED-AA0A-161F80F9E11D}" dt="2023-05-08T17:27:33.761" v="5047"/>
        <pc:sldMkLst>
          <pc:docMk/>
          <pc:sldMk cId="1350122655" sldId="272"/>
        </pc:sldMkLst>
        <pc:spChg chg="mod">
          <ac:chgData name="Hans-Olof Stålgren" userId="22a94e5fbcb5317a" providerId="LiveId" clId="{36176AA5-CF36-47ED-AA0A-161F80F9E11D}" dt="2023-05-08T10:04:52.752" v="2082" actId="1076"/>
          <ac:spMkLst>
            <pc:docMk/>
            <pc:sldMk cId="1350122655" sldId="272"/>
            <ac:spMk id="15" creationId="{5BBDEFE9-4C94-71BD-7CDD-01E908186CC7}"/>
          </ac:spMkLst>
        </pc:spChg>
      </pc:sldChg>
      <pc:sldChg chg="del">
        <pc:chgData name="Hans-Olof Stålgren" userId="22a94e5fbcb5317a" providerId="LiveId" clId="{36176AA5-CF36-47ED-AA0A-161F80F9E11D}" dt="2023-05-08T07:53:38.207" v="308" actId="2696"/>
        <pc:sldMkLst>
          <pc:docMk/>
          <pc:sldMk cId="3150243516" sldId="272"/>
        </pc:sldMkLst>
      </pc:sldChg>
      <pc:sldChg chg="addSp delSp modSp add mod modNotesTx">
        <pc:chgData name="Hans-Olof Stålgren" userId="22a94e5fbcb5317a" providerId="LiveId" clId="{36176AA5-CF36-47ED-AA0A-161F80F9E11D}" dt="2023-05-08T17:36:42.548" v="5294" actId="20577"/>
        <pc:sldMkLst>
          <pc:docMk/>
          <pc:sldMk cId="2741647603" sldId="274"/>
        </pc:sldMkLst>
        <pc:spChg chg="mod">
          <ac:chgData name="Hans-Olof Stålgren" userId="22a94e5fbcb5317a" providerId="LiveId" clId="{36176AA5-CF36-47ED-AA0A-161F80F9E11D}" dt="2023-05-08T15:37:12.709" v="4238" actId="1076"/>
          <ac:spMkLst>
            <pc:docMk/>
            <pc:sldMk cId="2741647603" sldId="274"/>
            <ac:spMk id="2" creationId="{553CFE1A-42D2-4227-9F7E-0C6596D19FF5}"/>
          </ac:spMkLst>
        </pc:spChg>
        <pc:spChg chg="mod">
          <ac:chgData name="Hans-Olof Stålgren" userId="22a94e5fbcb5317a" providerId="LiveId" clId="{36176AA5-CF36-47ED-AA0A-161F80F9E11D}" dt="2023-05-08T17:36:42.548" v="5294" actId="20577"/>
          <ac:spMkLst>
            <pc:docMk/>
            <pc:sldMk cId="2741647603" sldId="274"/>
            <ac:spMk id="3" creationId="{CB86A633-301A-41FD-96B2-1FA447DA2D89}"/>
          </ac:spMkLst>
        </pc:spChg>
        <pc:spChg chg="mod">
          <ac:chgData name="Hans-Olof Stålgren" userId="22a94e5fbcb5317a" providerId="LiveId" clId="{36176AA5-CF36-47ED-AA0A-161F80F9E11D}" dt="2023-05-08T12:57:57.041" v="3163"/>
          <ac:spMkLst>
            <pc:docMk/>
            <pc:sldMk cId="2741647603" sldId="274"/>
            <ac:spMk id="6" creationId="{E862C273-1BE5-E3E0-BDAB-EEF5A5205158}"/>
          </ac:spMkLst>
        </pc:spChg>
        <pc:spChg chg="mod">
          <ac:chgData name="Hans-Olof Stålgren" userId="22a94e5fbcb5317a" providerId="LiveId" clId="{36176AA5-CF36-47ED-AA0A-161F80F9E11D}" dt="2023-05-08T12:57:57.041" v="3163"/>
          <ac:spMkLst>
            <pc:docMk/>
            <pc:sldMk cId="2741647603" sldId="274"/>
            <ac:spMk id="8" creationId="{525DE984-930F-F3F8-A304-A711A9886952}"/>
          </ac:spMkLst>
        </pc:spChg>
        <pc:spChg chg="mod">
          <ac:chgData name="Hans-Olof Stålgren" userId="22a94e5fbcb5317a" providerId="LiveId" clId="{36176AA5-CF36-47ED-AA0A-161F80F9E11D}" dt="2023-05-08T12:57:57.041" v="3163"/>
          <ac:spMkLst>
            <pc:docMk/>
            <pc:sldMk cId="2741647603" sldId="274"/>
            <ac:spMk id="9" creationId="{981CCEF5-7F01-CF47-4AA2-CC22A8DF928F}"/>
          </ac:spMkLst>
        </pc:spChg>
        <pc:spChg chg="mod">
          <ac:chgData name="Hans-Olof Stålgren" userId="22a94e5fbcb5317a" providerId="LiveId" clId="{36176AA5-CF36-47ED-AA0A-161F80F9E11D}" dt="2023-05-08T12:57:57.041" v="3163"/>
          <ac:spMkLst>
            <pc:docMk/>
            <pc:sldMk cId="2741647603" sldId="274"/>
            <ac:spMk id="10" creationId="{873EAA84-6124-1085-EB02-17DB561F64BC}"/>
          </ac:spMkLst>
        </pc:spChg>
        <pc:spChg chg="mod">
          <ac:chgData name="Hans-Olof Stålgren" userId="22a94e5fbcb5317a" providerId="LiveId" clId="{36176AA5-CF36-47ED-AA0A-161F80F9E11D}" dt="2023-05-08T12:57:57.041" v="3163"/>
          <ac:spMkLst>
            <pc:docMk/>
            <pc:sldMk cId="2741647603" sldId="274"/>
            <ac:spMk id="11" creationId="{FC8B97FE-4283-73B0-E656-1EDC2ACB23A6}"/>
          </ac:spMkLst>
        </pc:spChg>
        <pc:spChg chg="mod">
          <ac:chgData name="Hans-Olof Stålgren" userId="22a94e5fbcb5317a" providerId="LiveId" clId="{36176AA5-CF36-47ED-AA0A-161F80F9E11D}" dt="2023-05-08T12:57:57.041" v="3163"/>
          <ac:spMkLst>
            <pc:docMk/>
            <pc:sldMk cId="2741647603" sldId="274"/>
            <ac:spMk id="12" creationId="{4DDF7161-D084-BC43-DFD6-71977ACA1010}"/>
          </ac:spMkLst>
        </pc:spChg>
        <pc:spChg chg="mod">
          <ac:chgData name="Hans-Olof Stålgren" userId="22a94e5fbcb5317a" providerId="LiveId" clId="{36176AA5-CF36-47ED-AA0A-161F80F9E11D}" dt="2023-05-08T12:57:57.041" v="3163"/>
          <ac:spMkLst>
            <pc:docMk/>
            <pc:sldMk cId="2741647603" sldId="274"/>
            <ac:spMk id="13" creationId="{341BDC48-397D-B720-D331-2E4857B1D8A8}"/>
          </ac:spMkLst>
        </pc:spChg>
        <pc:spChg chg="mod">
          <ac:chgData name="Hans-Olof Stålgren" userId="22a94e5fbcb5317a" providerId="LiveId" clId="{36176AA5-CF36-47ED-AA0A-161F80F9E11D}" dt="2023-05-08T12:57:57.041" v="3163"/>
          <ac:spMkLst>
            <pc:docMk/>
            <pc:sldMk cId="2741647603" sldId="274"/>
            <ac:spMk id="14" creationId="{808D197E-D866-6C55-A95F-5A2A49627FE6}"/>
          </ac:spMkLst>
        </pc:spChg>
        <pc:spChg chg="mod">
          <ac:chgData name="Hans-Olof Stålgren" userId="22a94e5fbcb5317a" providerId="LiveId" clId="{36176AA5-CF36-47ED-AA0A-161F80F9E11D}" dt="2023-05-08T12:57:57.041" v="3163"/>
          <ac:spMkLst>
            <pc:docMk/>
            <pc:sldMk cId="2741647603" sldId="274"/>
            <ac:spMk id="15" creationId="{4F0E8CBA-41A4-A1B9-C51E-EDAA1C1FD68B}"/>
          </ac:spMkLst>
        </pc:spChg>
        <pc:spChg chg="mod">
          <ac:chgData name="Hans-Olof Stålgren" userId="22a94e5fbcb5317a" providerId="LiveId" clId="{36176AA5-CF36-47ED-AA0A-161F80F9E11D}" dt="2023-05-08T12:57:57.041" v="3163"/>
          <ac:spMkLst>
            <pc:docMk/>
            <pc:sldMk cId="2741647603" sldId="274"/>
            <ac:spMk id="16" creationId="{606047CE-ED24-93CD-7761-085B3F486C43}"/>
          </ac:spMkLst>
        </pc:spChg>
        <pc:spChg chg="mod">
          <ac:chgData name="Hans-Olof Stålgren" userId="22a94e5fbcb5317a" providerId="LiveId" clId="{36176AA5-CF36-47ED-AA0A-161F80F9E11D}" dt="2023-05-08T13:05:05.187" v="3534"/>
          <ac:spMkLst>
            <pc:docMk/>
            <pc:sldMk cId="2741647603" sldId="274"/>
            <ac:spMk id="55" creationId="{7AF4FF0D-A6F6-8D76-6A84-6CC59CBB4A6F}"/>
          </ac:spMkLst>
        </pc:spChg>
        <pc:spChg chg="mod">
          <ac:chgData name="Hans-Olof Stålgren" userId="22a94e5fbcb5317a" providerId="LiveId" clId="{36176AA5-CF36-47ED-AA0A-161F80F9E11D}" dt="2023-05-08T13:05:05.187" v="3534"/>
          <ac:spMkLst>
            <pc:docMk/>
            <pc:sldMk cId="2741647603" sldId="274"/>
            <ac:spMk id="57" creationId="{5F4C7BB4-CB05-C401-AB2B-42F1C3CD7AF6}"/>
          </ac:spMkLst>
        </pc:spChg>
        <pc:spChg chg="mod">
          <ac:chgData name="Hans-Olof Stålgren" userId="22a94e5fbcb5317a" providerId="LiveId" clId="{36176AA5-CF36-47ED-AA0A-161F80F9E11D}" dt="2023-05-08T13:05:05.187" v="3534"/>
          <ac:spMkLst>
            <pc:docMk/>
            <pc:sldMk cId="2741647603" sldId="274"/>
            <ac:spMk id="58" creationId="{4E3ACBAD-3895-999E-C092-60A5B426AB4B}"/>
          </ac:spMkLst>
        </pc:spChg>
        <pc:spChg chg="mod">
          <ac:chgData name="Hans-Olof Stålgren" userId="22a94e5fbcb5317a" providerId="LiveId" clId="{36176AA5-CF36-47ED-AA0A-161F80F9E11D}" dt="2023-05-08T13:05:05.187" v="3534"/>
          <ac:spMkLst>
            <pc:docMk/>
            <pc:sldMk cId="2741647603" sldId="274"/>
            <ac:spMk id="59" creationId="{1B39733C-5234-CA39-B69F-DCF7A27E6F2F}"/>
          </ac:spMkLst>
        </pc:spChg>
        <pc:spChg chg="mod">
          <ac:chgData name="Hans-Olof Stålgren" userId="22a94e5fbcb5317a" providerId="LiveId" clId="{36176AA5-CF36-47ED-AA0A-161F80F9E11D}" dt="2023-05-08T13:05:05.187" v="3534"/>
          <ac:spMkLst>
            <pc:docMk/>
            <pc:sldMk cId="2741647603" sldId="274"/>
            <ac:spMk id="60" creationId="{F3EF161D-0002-3889-7BA0-0C2E50809479}"/>
          </ac:spMkLst>
        </pc:spChg>
        <pc:spChg chg="mod">
          <ac:chgData name="Hans-Olof Stålgren" userId="22a94e5fbcb5317a" providerId="LiveId" clId="{36176AA5-CF36-47ED-AA0A-161F80F9E11D}" dt="2023-05-08T13:05:05.187" v="3534"/>
          <ac:spMkLst>
            <pc:docMk/>
            <pc:sldMk cId="2741647603" sldId="274"/>
            <ac:spMk id="61" creationId="{436BE52D-EED7-09C6-7FA2-A1FB10737D6C}"/>
          </ac:spMkLst>
        </pc:spChg>
        <pc:spChg chg="mod">
          <ac:chgData name="Hans-Olof Stålgren" userId="22a94e5fbcb5317a" providerId="LiveId" clId="{36176AA5-CF36-47ED-AA0A-161F80F9E11D}" dt="2023-05-08T13:05:05.187" v="3534"/>
          <ac:spMkLst>
            <pc:docMk/>
            <pc:sldMk cId="2741647603" sldId="274"/>
            <ac:spMk id="62" creationId="{4AFABD67-D5D6-3F36-22E6-74E6D2A8F5E1}"/>
          </ac:spMkLst>
        </pc:spChg>
        <pc:spChg chg="mod">
          <ac:chgData name="Hans-Olof Stålgren" userId="22a94e5fbcb5317a" providerId="LiveId" clId="{36176AA5-CF36-47ED-AA0A-161F80F9E11D}" dt="2023-05-08T13:05:05.187" v="3534"/>
          <ac:spMkLst>
            <pc:docMk/>
            <pc:sldMk cId="2741647603" sldId="274"/>
            <ac:spMk id="63" creationId="{448A9385-1336-93BB-FFB1-301A2AF57E29}"/>
          </ac:spMkLst>
        </pc:spChg>
        <pc:spChg chg="mod">
          <ac:chgData name="Hans-Olof Stålgren" userId="22a94e5fbcb5317a" providerId="LiveId" clId="{36176AA5-CF36-47ED-AA0A-161F80F9E11D}" dt="2023-05-08T13:05:05.187" v="3534"/>
          <ac:spMkLst>
            <pc:docMk/>
            <pc:sldMk cId="2741647603" sldId="274"/>
            <ac:spMk id="64" creationId="{F7E8ED10-9961-C8A2-4DEE-AEDF792B6148}"/>
          </ac:spMkLst>
        </pc:spChg>
        <pc:spChg chg="mod">
          <ac:chgData name="Hans-Olof Stålgren" userId="22a94e5fbcb5317a" providerId="LiveId" clId="{36176AA5-CF36-47ED-AA0A-161F80F9E11D}" dt="2023-05-08T13:05:05.187" v="3534"/>
          <ac:spMkLst>
            <pc:docMk/>
            <pc:sldMk cId="2741647603" sldId="274"/>
            <ac:spMk id="65" creationId="{25CBE91F-B24A-EB7D-9504-3293834A1ABA}"/>
          </ac:spMkLst>
        </pc:spChg>
        <pc:spChg chg="add mod">
          <ac:chgData name="Hans-Olof Stålgren" userId="22a94e5fbcb5317a" providerId="LiveId" clId="{36176AA5-CF36-47ED-AA0A-161F80F9E11D}" dt="2023-05-08T13:05:05.187" v="3534"/>
          <ac:spMkLst>
            <pc:docMk/>
            <pc:sldMk cId="2741647603" sldId="274"/>
            <ac:spMk id="102" creationId="{CA6F5BEB-0EF0-A6AF-8FCE-9B3A8FF5DD49}"/>
          </ac:spMkLst>
        </pc:spChg>
        <pc:spChg chg="mod">
          <ac:chgData name="Hans-Olof Stålgren" userId="22a94e5fbcb5317a" providerId="LiveId" clId="{36176AA5-CF36-47ED-AA0A-161F80F9E11D}" dt="2023-05-08T13:05:11.844" v="3535"/>
          <ac:spMkLst>
            <pc:docMk/>
            <pc:sldMk cId="2741647603" sldId="274"/>
            <ac:spMk id="105" creationId="{C62F14E1-9EF7-A3E2-555C-CF47EE242D4E}"/>
          </ac:spMkLst>
        </pc:spChg>
        <pc:spChg chg="mod">
          <ac:chgData name="Hans-Olof Stålgren" userId="22a94e5fbcb5317a" providerId="LiveId" clId="{36176AA5-CF36-47ED-AA0A-161F80F9E11D}" dt="2023-05-08T13:05:11.844" v="3535"/>
          <ac:spMkLst>
            <pc:docMk/>
            <pc:sldMk cId="2741647603" sldId="274"/>
            <ac:spMk id="107" creationId="{5A33C967-02BD-549F-CCA8-0BEEBF75BC6B}"/>
          </ac:spMkLst>
        </pc:spChg>
        <pc:spChg chg="mod">
          <ac:chgData name="Hans-Olof Stålgren" userId="22a94e5fbcb5317a" providerId="LiveId" clId="{36176AA5-CF36-47ED-AA0A-161F80F9E11D}" dt="2023-05-08T13:05:11.844" v="3535"/>
          <ac:spMkLst>
            <pc:docMk/>
            <pc:sldMk cId="2741647603" sldId="274"/>
            <ac:spMk id="108" creationId="{7788C3A8-4D36-A521-33EE-EA373399019E}"/>
          </ac:spMkLst>
        </pc:spChg>
        <pc:spChg chg="mod">
          <ac:chgData name="Hans-Olof Stålgren" userId="22a94e5fbcb5317a" providerId="LiveId" clId="{36176AA5-CF36-47ED-AA0A-161F80F9E11D}" dt="2023-05-08T13:05:11.844" v="3535"/>
          <ac:spMkLst>
            <pc:docMk/>
            <pc:sldMk cId="2741647603" sldId="274"/>
            <ac:spMk id="109" creationId="{FA422B4F-AABB-2BE9-266D-7DA240B5043B}"/>
          </ac:spMkLst>
        </pc:spChg>
        <pc:spChg chg="mod">
          <ac:chgData name="Hans-Olof Stålgren" userId="22a94e5fbcb5317a" providerId="LiveId" clId="{36176AA5-CF36-47ED-AA0A-161F80F9E11D}" dt="2023-05-08T13:05:11.844" v="3535"/>
          <ac:spMkLst>
            <pc:docMk/>
            <pc:sldMk cId="2741647603" sldId="274"/>
            <ac:spMk id="110" creationId="{8A246A3D-9970-DCC7-0B51-71CA2ED12476}"/>
          </ac:spMkLst>
        </pc:spChg>
        <pc:spChg chg="mod">
          <ac:chgData name="Hans-Olof Stålgren" userId="22a94e5fbcb5317a" providerId="LiveId" clId="{36176AA5-CF36-47ED-AA0A-161F80F9E11D}" dt="2023-05-08T13:05:11.844" v="3535"/>
          <ac:spMkLst>
            <pc:docMk/>
            <pc:sldMk cId="2741647603" sldId="274"/>
            <ac:spMk id="111" creationId="{DC7C2A88-2347-0AEA-02E0-F2D9D9B4DE13}"/>
          </ac:spMkLst>
        </pc:spChg>
        <pc:spChg chg="mod">
          <ac:chgData name="Hans-Olof Stålgren" userId="22a94e5fbcb5317a" providerId="LiveId" clId="{36176AA5-CF36-47ED-AA0A-161F80F9E11D}" dt="2023-05-08T13:05:11.844" v="3535"/>
          <ac:spMkLst>
            <pc:docMk/>
            <pc:sldMk cId="2741647603" sldId="274"/>
            <ac:spMk id="112" creationId="{091265B9-DD59-E173-8DBE-703BC1821FFA}"/>
          </ac:spMkLst>
        </pc:spChg>
        <pc:spChg chg="mod">
          <ac:chgData name="Hans-Olof Stålgren" userId="22a94e5fbcb5317a" providerId="LiveId" clId="{36176AA5-CF36-47ED-AA0A-161F80F9E11D}" dt="2023-05-08T13:05:11.844" v="3535"/>
          <ac:spMkLst>
            <pc:docMk/>
            <pc:sldMk cId="2741647603" sldId="274"/>
            <ac:spMk id="113" creationId="{B2782D51-9A21-A687-F1A4-B793294DAF36}"/>
          </ac:spMkLst>
        </pc:spChg>
        <pc:spChg chg="mod">
          <ac:chgData name="Hans-Olof Stålgren" userId="22a94e5fbcb5317a" providerId="LiveId" clId="{36176AA5-CF36-47ED-AA0A-161F80F9E11D}" dt="2023-05-08T13:05:11.844" v="3535"/>
          <ac:spMkLst>
            <pc:docMk/>
            <pc:sldMk cId="2741647603" sldId="274"/>
            <ac:spMk id="114" creationId="{BD4F3D7D-C55D-084E-0BE8-D2ECC5C47365}"/>
          </ac:spMkLst>
        </pc:spChg>
        <pc:spChg chg="mod">
          <ac:chgData name="Hans-Olof Stålgren" userId="22a94e5fbcb5317a" providerId="LiveId" clId="{36176AA5-CF36-47ED-AA0A-161F80F9E11D}" dt="2023-05-08T13:05:11.844" v="3535"/>
          <ac:spMkLst>
            <pc:docMk/>
            <pc:sldMk cId="2741647603" sldId="274"/>
            <ac:spMk id="115" creationId="{9575BCF3-5B93-5ED1-8DE5-A4024CB33957}"/>
          </ac:spMkLst>
        </pc:spChg>
        <pc:spChg chg="add del mod">
          <ac:chgData name="Hans-Olof Stålgren" userId="22a94e5fbcb5317a" providerId="LiveId" clId="{36176AA5-CF36-47ED-AA0A-161F80F9E11D}" dt="2023-05-08T13:05:14.971" v="3536"/>
          <ac:spMkLst>
            <pc:docMk/>
            <pc:sldMk cId="2741647603" sldId="274"/>
            <ac:spMk id="152" creationId="{0E9CAB86-7D60-1B3D-36D0-C3F63DCEB909}"/>
          </ac:spMkLst>
        </pc:spChg>
        <pc:spChg chg="add mod">
          <ac:chgData name="Hans-Olof Stålgren" userId="22a94e5fbcb5317a" providerId="LiveId" clId="{36176AA5-CF36-47ED-AA0A-161F80F9E11D}" dt="2023-05-08T13:40:30.433" v="3937" actId="1038"/>
          <ac:spMkLst>
            <pc:docMk/>
            <pc:sldMk cId="2741647603" sldId="274"/>
            <ac:spMk id="153" creationId="{0D68BC0A-81C9-57A6-929E-3D386E06F149}"/>
          </ac:spMkLst>
        </pc:spChg>
        <pc:spChg chg="add mod">
          <ac:chgData name="Hans-Olof Stålgren" userId="22a94e5fbcb5317a" providerId="LiveId" clId="{36176AA5-CF36-47ED-AA0A-161F80F9E11D}" dt="2023-05-08T13:40:25.587" v="3931" actId="20577"/>
          <ac:spMkLst>
            <pc:docMk/>
            <pc:sldMk cId="2741647603" sldId="274"/>
            <ac:spMk id="155" creationId="{3344F0B2-94AD-F15E-FF22-6B8E85610D61}"/>
          </ac:spMkLst>
        </pc:spChg>
        <pc:grpChg chg="add mod">
          <ac:chgData name="Hans-Olof Stålgren" userId="22a94e5fbcb5317a" providerId="LiveId" clId="{36176AA5-CF36-47ED-AA0A-161F80F9E11D}" dt="2023-05-08T12:57:57.041" v="3163"/>
          <ac:grpSpMkLst>
            <pc:docMk/>
            <pc:sldMk cId="2741647603" sldId="274"/>
            <ac:grpSpMk id="4" creationId="{8CE689AE-875F-6E5B-09EC-C681F40A350E}"/>
          </ac:grpSpMkLst>
        </pc:grpChg>
        <pc:grpChg chg="mod">
          <ac:chgData name="Hans-Olof Stålgren" userId="22a94e5fbcb5317a" providerId="LiveId" clId="{36176AA5-CF36-47ED-AA0A-161F80F9E11D}" dt="2023-05-08T12:57:57.041" v="3163"/>
          <ac:grpSpMkLst>
            <pc:docMk/>
            <pc:sldMk cId="2741647603" sldId="274"/>
            <ac:grpSpMk id="5" creationId="{51AC3939-6BB4-B6BA-97E1-E30107D38494}"/>
          </ac:grpSpMkLst>
        </pc:grpChg>
        <pc:grpChg chg="mod">
          <ac:chgData name="Hans-Olof Stålgren" userId="22a94e5fbcb5317a" providerId="LiveId" clId="{36176AA5-CF36-47ED-AA0A-161F80F9E11D}" dt="2023-05-08T12:57:57.041" v="3163"/>
          <ac:grpSpMkLst>
            <pc:docMk/>
            <pc:sldMk cId="2741647603" sldId="274"/>
            <ac:grpSpMk id="7" creationId="{7050EB09-98DF-D92F-B08A-25B9B93DF0A1}"/>
          </ac:grpSpMkLst>
        </pc:grpChg>
        <pc:grpChg chg="mod">
          <ac:chgData name="Hans-Olof Stålgren" userId="22a94e5fbcb5317a" providerId="LiveId" clId="{36176AA5-CF36-47ED-AA0A-161F80F9E11D}" dt="2023-05-08T12:57:57.041" v="3163"/>
          <ac:grpSpMkLst>
            <pc:docMk/>
            <pc:sldMk cId="2741647603" sldId="274"/>
            <ac:grpSpMk id="20" creationId="{7B3A373A-A0C5-40A9-C974-7D7F3B40C010}"/>
          </ac:grpSpMkLst>
        </pc:grpChg>
        <pc:grpChg chg="mod">
          <ac:chgData name="Hans-Olof Stålgren" userId="22a94e5fbcb5317a" providerId="LiveId" clId="{36176AA5-CF36-47ED-AA0A-161F80F9E11D}" dt="2023-05-08T12:57:57.041" v="3163"/>
          <ac:grpSpMkLst>
            <pc:docMk/>
            <pc:sldMk cId="2741647603" sldId="274"/>
            <ac:grpSpMk id="21" creationId="{FD4B9008-20EA-75F3-947E-CAB82D6B948F}"/>
          </ac:grpSpMkLst>
        </pc:grpChg>
        <pc:grpChg chg="mod">
          <ac:chgData name="Hans-Olof Stålgren" userId="22a94e5fbcb5317a" providerId="LiveId" clId="{36176AA5-CF36-47ED-AA0A-161F80F9E11D}" dt="2023-05-08T12:57:57.041" v="3163"/>
          <ac:grpSpMkLst>
            <pc:docMk/>
            <pc:sldMk cId="2741647603" sldId="274"/>
            <ac:grpSpMk id="22" creationId="{28C917B2-CB6C-187F-36D3-18509BB8C8E2}"/>
          </ac:grpSpMkLst>
        </pc:grpChg>
        <pc:grpChg chg="mod">
          <ac:chgData name="Hans-Olof Stålgren" userId="22a94e5fbcb5317a" providerId="LiveId" clId="{36176AA5-CF36-47ED-AA0A-161F80F9E11D}" dt="2023-05-08T12:57:57.041" v="3163"/>
          <ac:grpSpMkLst>
            <pc:docMk/>
            <pc:sldMk cId="2741647603" sldId="274"/>
            <ac:grpSpMk id="23" creationId="{9E44A2CF-88BC-1A8D-B0B9-2BEAE9F44E7C}"/>
          </ac:grpSpMkLst>
        </pc:grpChg>
        <pc:grpChg chg="mod">
          <ac:chgData name="Hans-Olof Stålgren" userId="22a94e5fbcb5317a" providerId="LiveId" clId="{36176AA5-CF36-47ED-AA0A-161F80F9E11D}" dt="2023-05-08T12:57:57.041" v="3163"/>
          <ac:grpSpMkLst>
            <pc:docMk/>
            <pc:sldMk cId="2741647603" sldId="274"/>
            <ac:grpSpMk id="24" creationId="{25FE25FA-F60C-9247-C11C-48D0C45E6DEA}"/>
          </ac:grpSpMkLst>
        </pc:grpChg>
        <pc:grpChg chg="mod">
          <ac:chgData name="Hans-Olof Stålgren" userId="22a94e5fbcb5317a" providerId="LiveId" clId="{36176AA5-CF36-47ED-AA0A-161F80F9E11D}" dt="2023-05-08T12:57:57.041" v="3163"/>
          <ac:grpSpMkLst>
            <pc:docMk/>
            <pc:sldMk cId="2741647603" sldId="274"/>
            <ac:grpSpMk id="33" creationId="{E18E8E1A-6AE4-FC7C-8220-11171373758C}"/>
          </ac:grpSpMkLst>
        </pc:grpChg>
        <pc:grpChg chg="mod">
          <ac:chgData name="Hans-Olof Stålgren" userId="22a94e5fbcb5317a" providerId="LiveId" clId="{36176AA5-CF36-47ED-AA0A-161F80F9E11D}" dt="2023-05-08T12:57:57.041" v="3163"/>
          <ac:grpSpMkLst>
            <pc:docMk/>
            <pc:sldMk cId="2741647603" sldId="274"/>
            <ac:grpSpMk id="34" creationId="{C24E19BE-3D45-6F7A-3EBD-9DA30A8D6E26}"/>
          </ac:grpSpMkLst>
        </pc:grpChg>
        <pc:grpChg chg="mod">
          <ac:chgData name="Hans-Olof Stålgren" userId="22a94e5fbcb5317a" providerId="LiveId" clId="{36176AA5-CF36-47ED-AA0A-161F80F9E11D}" dt="2023-05-08T12:57:57.041" v="3163"/>
          <ac:grpSpMkLst>
            <pc:docMk/>
            <pc:sldMk cId="2741647603" sldId="274"/>
            <ac:grpSpMk id="43" creationId="{AC522098-1542-5A8E-6C1D-4CC6314CBBEE}"/>
          </ac:grpSpMkLst>
        </pc:grpChg>
        <pc:grpChg chg="mod">
          <ac:chgData name="Hans-Olof Stålgren" userId="22a94e5fbcb5317a" providerId="LiveId" clId="{36176AA5-CF36-47ED-AA0A-161F80F9E11D}" dt="2023-05-08T12:57:57.041" v="3163"/>
          <ac:grpSpMkLst>
            <pc:docMk/>
            <pc:sldMk cId="2741647603" sldId="274"/>
            <ac:grpSpMk id="44" creationId="{56E0EE87-A6D4-EBE9-CCE2-1197A46A7186}"/>
          </ac:grpSpMkLst>
        </pc:grpChg>
        <pc:grpChg chg="add mod">
          <ac:chgData name="Hans-Olof Stålgren" userId="22a94e5fbcb5317a" providerId="LiveId" clId="{36176AA5-CF36-47ED-AA0A-161F80F9E11D}" dt="2023-05-08T15:42:53.733" v="4512" actId="164"/>
          <ac:grpSpMkLst>
            <pc:docMk/>
            <pc:sldMk cId="2741647603" sldId="274"/>
            <ac:grpSpMk id="53" creationId="{E82A2F3B-399D-1411-2407-7CC3BDA322F9}"/>
          </ac:grpSpMkLst>
        </pc:grpChg>
        <pc:grpChg chg="mod">
          <ac:chgData name="Hans-Olof Stålgren" userId="22a94e5fbcb5317a" providerId="LiveId" clId="{36176AA5-CF36-47ED-AA0A-161F80F9E11D}" dt="2023-05-08T13:05:05.187" v="3534"/>
          <ac:grpSpMkLst>
            <pc:docMk/>
            <pc:sldMk cId="2741647603" sldId="274"/>
            <ac:grpSpMk id="54" creationId="{1BE15766-FA61-26D1-8E46-531AE006DBD1}"/>
          </ac:grpSpMkLst>
        </pc:grpChg>
        <pc:grpChg chg="mod">
          <ac:chgData name="Hans-Olof Stålgren" userId="22a94e5fbcb5317a" providerId="LiveId" clId="{36176AA5-CF36-47ED-AA0A-161F80F9E11D}" dt="2023-05-08T13:05:05.187" v="3534"/>
          <ac:grpSpMkLst>
            <pc:docMk/>
            <pc:sldMk cId="2741647603" sldId="274"/>
            <ac:grpSpMk id="56" creationId="{D31445A7-AEDE-959C-7D15-CBF72ACE7713}"/>
          </ac:grpSpMkLst>
        </pc:grpChg>
        <pc:grpChg chg="mod">
          <ac:chgData name="Hans-Olof Stålgren" userId="22a94e5fbcb5317a" providerId="LiveId" clId="{36176AA5-CF36-47ED-AA0A-161F80F9E11D}" dt="2023-05-08T13:05:05.187" v="3534"/>
          <ac:grpSpMkLst>
            <pc:docMk/>
            <pc:sldMk cId="2741647603" sldId="274"/>
            <ac:grpSpMk id="69" creationId="{02D63F22-4B2C-3A59-E9CF-F0754590B736}"/>
          </ac:grpSpMkLst>
        </pc:grpChg>
        <pc:grpChg chg="mod">
          <ac:chgData name="Hans-Olof Stålgren" userId="22a94e5fbcb5317a" providerId="LiveId" clId="{36176AA5-CF36-47ED-AA0A-161F80F9E11D}" dt="2023-05-08T13:05:05.187" v="3534"/>
          <ac:grpSpMkLst>
            <pc:docMk/>
            <pc:sldMk cId="2741647603" sldId="274"/>
            <ac:grpSpMk id="70" creationId="{DC12ABA3-99F3-AC0D-FFAD-1DE40C522BDD}"/>
          </ac:grpSpMkLst>
        </pc:grpChg>
        <pc:grpChg chg="mod">
          <ac:chgData name="Hans-Olof Stålgren" userId="22a94e5fbcb5317a" providerId="LiveId" clId="{36176AA5-CF36-47ED-AA0A-161F80F9E11D}" dt="2023-05-08T13:05:05.187" v="3534"/>
          <ac:grpSpMkLst>
            <pc:docMk/>
            <pc:sldMk cId="2741647603" sldId="274"/>
            <ac:grpSpMk id="71" creationId="{D3F5896C-9BAE-B876-DC60-61FEE21FC545}"/>
          </ac:grpSpMkLst>
        </pc:grpChg>
        <pc:grpChg chg="mod">
          <ac:chgData name="Hans-Olof Stålgren" userId="22a94e5fbcb5317a" providerId="LiveId" clId="{36176AA5-CF36-47ED-AA0A-161F80F9E11D}" dt="2023-05-08T13:05:05.187" v="3534"/>
          <ac:grpSpMkLst>
            <pc:docMk/>
            <pc:sldMk cId="2741647603" sldId="274"/>
            <ac:grpSpMk id="72" creationId="{AB23D9A0-F985-F6F3-6D28-65D4690F385C}"/>
          </ac:grpSpMkLst>
        </pc:grpChg>
        <pc:grpChg chg="mod">
          <ac:chgData name="Hans-Olof Stålgren" userId="22a94e5fbcb5317a" providerId="LiveId" clId="{36176AA5-CF36-47ED-AA0A-161F80F9E11D}" dt="2023-05-08T13:05:05.187" v="3534"/>
          <ac:grpSpMkLst>
            <pc:docMk/>
            <pc:sldMk cId="2741647603" sldId="274"/>
            <ac:grpSpMk id="73" creationId="{C26B6FB4-7F16-E0BA-5C92-4944D191EBB9}"/>
          </ac:grpSpMkLst>
        </pc:grpChg>
        <pc:grpChg chg="mod">
          <ac:chgData name="Hans-Olof Stålgren" userId="22a94e5fbcb5317a" providerId="LiveId" clId="{36176AA5-CF36-47ED-AA0A-161F80F9E11D}" dt="2023-05-08T13:05:05.187" v="3534"/>
          <ac:grpSpMkLst>
            <pc:docMk/>
            <pc:sldMk cId="2741647603" sldId="274"/>
            <ac:grpSpMk id="82" creationId="{AC5ACE15-7E39-54D0-AC4F-CA4FB89EFCAC}"/>
          </ac:grpSpMkLst>
        </pc:grpChg>
        <pc:grpChg chg="mod">
          <ac:chgData name="Hans-Olof Stålgren" userId="22a94e5fbcb5317a" providerId="LiveId" clId="{36176AA5-CF36-47ED-AA0A-161F80F9E11D}" dt="2023-05-08T13:05:05.187" v="3534"/>
          <ac:grpSpMkLst>
            <pc:docMk/>
            <pc:sldMk cId="2741647603" sldId="274"/>
            <ac:grpSpMk id="83" creationId="{8604D8A3-DD9A-48A7-0749-692A719FFB81}"/>
          </ac:grpSpMkLst>
        </pc:grpChg>
        <pc:grpChg chg="mod">
          <ac:chgData name="Hans-Olof Stålgren" userId="22a94e5fbcb5317a" providerId="LiveId" clId="{36176AA5-CF36-47ED-AA0A-161F80F9E11D}" dt="2023-05-08T13:05:05.187" v="3534"/>
          <ac:grpSpMkLst>
            <pc:docMk/>
            <pc:sldMk cId="2741647603" sldId="274"/>
            <ac:grpSpMk id="92" creationId="{7F567F2A-D8E2-14F5-2E7D-719E5339063F}"/>
          </ac:grpSpMkLst>
        </pc:grpChg>
        <pc:grpChg chg="mod">
          <ac:chgData name="Hans-Olof Stålgren" userId="22a94e5fbcb5317a" providerId="LiveId" clId="{36176AA5-CF36-47ED-AA0A-161F80F9E11D}" dt="2023-05-08T13:05:05.187" v="3534"/>
          <ac:grpSpMkLst>
            <pc:docMk/>
            <pc:sldMk cId="2741647603" sldId="274"/>
            <ac:grpSpMk id="93" creationId="{D19476CB-7518-7CDC-AEB6-EEE86BE39A17}"/>
          </ac:grpSpMkLst>
        </pc:grpChg>
        <pc:grpChg chg="add del mod">
          <ac:chgData name="Hans-Olof Stålgren" userId="22a94e5fbcb5317a" providerId="LiveId" clId="{36176AA5-CF36-47ED-AA0A-161F80F9E11D}" dt="2023-05-08T13:05:14.971" v="3536"/>
          <ac:grpSpMkLst>
            <pc:docMk/>
            <pc:sldMk cId="2741647603" sldId="274"/>
            <ac:grpSpMk id="103" creationId="{FF4461A6-B56D-03D5-DBA7-BB1FB1318095}"/>
          </ac:grpSpMkLst>
        </pc:grpChg>
        <pc:grpChg chg="mod">
          <ac:chgData name="Hans-Olof Stålgren" userId="22a94e5fbcb5317a" providerId="LiveId" clId="{36176AA5-CF36-47ED-AA0A-161F80F9E11D}" dt="2023-05-08T13:05:11.844" v="3535"/>
          <ac:grpSpMkLst>
            <pc:docMk/>
            <pc:sldMk cId="2741647603" sldId="274"/>
            <ac:grpSpMk id="104" creationId="{D6E1F5E8-CAB1-BA0E-DD31-7488A313A497}"/>
          </ac:grpSpMkLst>
        </pc:grpChg>
        <pc:grpChg chg="mod">
          <ac:chgData name="Hans-Olof Stålgren" userId="22a94e5fbcb5317a" providerId="LiveId" clId="{36176AA5-CF36-47ED-AA0A-161F80F9E11D}" dt="2023-05-08T13:05:11.844" v="3535"/>
          <ac:grpSpMkLst>
            <pc:docMk/>
            <pc:sldMk cId="2741647603" sldId="274"/>
            <ac:grpSpMk id="106" creationId="{378DA355-4EF4-008E-AE33-17B96A83A920}"/>
          </ac:grpSpMkLst>
        </pc:grpChg>
        <pc:grpChg chg="mod">
          <ac:chgData name="Hans-Olof Stålgren" userId="22a94e5fbcb5317a" providerId="LiveId" clId="{36176AA5-CF36-47ED-AA0A-161F80F9E11D}" dt="2023-05-08T13:05:11.844" v="3535"/>
          <ac:grpSpMkLst>
            <pc:docMk/>
            <pc:sldMk cId="2741647603" sldId="274"/>
            <ac:grpSpMk id="119" creationId="{D2CAF789-5BFF-6C02-0AC7-165662687687}"/>
          </ac:grpSpMkLst>
        </pc:grpChg>
        <pc:grpChg chg="mod">
          <ac:chgData name="Hans-Olof Stålgren" userId="22a94e5fbcb5317a" providerId="LiveId" clId="{36176AA5-CF36-47ED-AA0A-161F80F9E11D}" dt="2023-05-08T13:05:11.844" v="3535"/>
          <ac:grpSpMkLst>
            <pc:docMk/>
            <pc:sldMk cId="2741647603" sldId="274"/>
            <ac:grpSpMk id="120" creationId="{0BB8FB5B-4B49-6C3B-8533-3CCFFB3361A0}"/>
          </ac:grpSpMkLst>
        </pc:grpChg>
        <pc:grpChg chg="mod">
          <ac:chgData name="Hans-Olof Stålgren" userId="22a94e5fbcb5317a" providerId="LiveId" clId="{36176AA5-CF36-47ED-AA0A-161F80F9E11D}" dt="2023-05-08T13:05:11.844" v="3535"/>
          <ac:grpSpMkLst>
            <pc:docMk/>
            <pc:sldMk cId="2741647603" sldId="274"/>
            <ac:grpSpMk id="121" creationId="{4FB5A9AD-59BA-933A-C30B-2A7C2E45888C}"/>
          </ac:grpSpMkLst>
        </pc:grpChg>
        <pc:grpChg chg="mod">
          <ac:chgData name="Hans-Olof Stålgren" userId="22a94e5fbcb5317a" providerId="LiveId" clId="{36176AA5-CF36-47ED-AA0A-161F80F9E11D}" dt="2023-05-08T13:05:11.844" v="3535"/>
          <ac:grpSpMkLst>
            <pc:docMk/>
            <pc:sldMk cId="2741647603" sldId="274"/>
            <ac:grpSpMk id="122" creationId="{F75346B0-3B92-A7E8-3098-32F5910AA32F}"/>
          </ac:grpSpMkLst>
        </pc:grpChg>
        <pc:grpChg chg="mod">
          <ac:chgData name="Hans-Olof Stålgren" userId="22a94e5fbcb5317a" providerId="LiveId" clId="{36176AA5-CF36-47ED-AA0A-161F80F9E11D}" dt="2023-05-08T13:05:11.844" v="3535"/>
          <ac:grpSpMkLst>
            <pc:docMk/>
            <pc:sldMk cId="2741647603" sldId="274"/>
            <ac:grpSpMk id="123" creationId="{2F7B472A-9ECB-47C4-EDD1-51510C6BDB17}"/>
          </ac:grpSpMkLst>
        </pc:grpChg>
        <pc:grpChg chg="mod">
          <ac:chgData name="Hans-Olof Stålgren" userId="22a94e5fbcb5317a" providerId="LiveId" clId="{36176AA5-CF36-47ED-AA0A-161F80F9E11D}" dt="2023-05-08T13:05:11.844" v="3535"/>
          <ac:grpSpMkLst>
            <pc:docMk/>
            <pc:sldMk cId="2741647603" sldId="274"/>
            <ac:grpSpMk id="132" creationId="{F564F29F-E847-DC23-5A66-E92F932A24FA}"/>
          </ac:grpSpMkLst>
        </pc:grpChg>
        <pc:grpChg chg="mod">
          <ac:chgData name="Hans-Olof Stålgren" userId="22a94e5fbcb5317a" providerId="LiveId" clId="{36176AA5-CF36-47ED-AA0A-161F80F9E11D}" dt="2023-05-08T13:05:11.844" v="3535"/>
          <ac:grpSpMkLst>
            <pc:docMk/>
            <pc:sldMk cId="2741647603" sldId="274"/>
            <ac:grpSpMk id="133" creationId="{9B4EDC7F-27B4-6311-3E78-18F80D4690CA}"/>
          </ac:grpSpMkLst>
        </pc:grpChg>
        <pc:grpChg chg="mod">
          <ac:chgData name="Hans-Olof Stålgren" userId="22a94e5fbcb5317a" providerId="LiveId" clId="{36176AA5-CF36-47ED-AA0A-161F80F9E11D}" dt="2023-05-08T13:05:11.844" v="3535"/>
          <ac:grpSpMkLst>
            <pc:docMk/>
            <pc:sldMk cId="2741647603" sldId="274"/>
            <ac:grpSpMk id="142" creationId="{88ABA5F6-8072-DBA1-B45B-123B1A3DA501}"/>
          </ac:grpSpMkLst>
        </pc:grpChg>
        <pc:grpChg chg="mod">
          <ac:chgData name="Hans-Olof Stålgren" userId="22a94e5fbcb5317a" providerId="LiveId" clId="{36176AA5-CF36-47ED-AA0A-161F80F9E11D}" dt="2023-05-08T13:05:11.844" v="3535"/>
          <ac:grpSpMkLst>
            <pc:docMk/>
            <pc:sldMk cId="2741647603" sldId="274"/>
            <ac:grpSpMk id="143" creationId="{8B2D3C93-EEF5-6E19-2FCA-3182D4081A8C}"/>
          </ac:grpSpMkLst>
        </pc:grpChg>
        <pc:grpChg chg="add mod">
          <ac:chgData name="Hans-Olof Stålgren" userId="22a94e5fbcb5317a" providerId="LiveId" clId="{36176AA5-CF36-47ED-AA0A-161F80F9E11D}" dt="2023-05-08T15:42:53.733" v="4512" actId="164"/>
          <ac:grpSpMkLst>
            <pc:docMk/>
            <pc:sldMk cId="2741647603" sldId="274"/>
            <ac:grpSpMk id="159" creationId="{0DEAD906-52C9-E65D-15E5-3C54E38CE722}"/>
          </ac:grpSpMkLst>
        </pc:grpChg>
        <pc:cxnChg chg="mod">
          <ac:chgData name="Hans-Olof Stålgren" userId="22a94e5fbcb5317a" providerId="LiveId" clId="{36176AA5-CF36-47ED-AA0A-161F80F9E11D}" dt="2023-05-08T12:57:57.041" v="3163"/>
          <ac:cxnSpMkLst>
            <pc:docMk/>
            <pc:sldMk cId="2741647603" sldId="274"/>
            <ac:cxnSpMk id="17" creationId="{282E3073-8C7D-CF6C-30CB-35BC9F0A094B}"/>
          </ac:cxnSpMkLst>
        </pc:cxnChg>
        <pc:cxnChg chg="mod">
          <ac:chgData name="Hans-Olof Stålgren" userId="22a94e5fbcb5317a" providerId="LiveId" clId="{36176AA5-CF36-47ED-AA0A-161F80F9E11D}" dt="2023-05-08T12:57:57.041" v="3163"/>
          <ac:cxnSpMkLst>
            <pc:docMk/>
            <pc:sldMk cId="2741647603" sldId="274"/>
            <ac:cxnSpMk id="18" creationId="{C36FA00F-FA1C-8C11-3F4C-915143BF3129}"/>
          </ac:cxnSpMkLst>
        </pc:cxnChg>
        <pc:cxnChg chg="mod">
          <ac:chgData name="Hans-Olof Stålgren" userId="22a94e5fbcb5317a" providerId="LiveId" clId="{36176AA5-CF36-47ED-AA0A-161F80F9E11D}" dt="2023-05-08T12:57:57.041" v="3163"/>
          <ac:cxnSpMkLst>
            <pc:docMk/>
            <pc:sldMk cId="2741647603" sldId="274"/>
            <ac:cxnSpMk id="19" creationId="{49A10A43-135B-744A-80CB-28882868051F}"/>
          </ac:cxnSpMkLst>
        </pc:cxnChg>
        <pc:cxnChg chg="mod">
          <ac:chgData name="Hans-Olof Stålgren" userId="22a94e5fbcb5317a" providerId="LiveId" clId="{36176AA5-CF36-47ED-AA0A-161F80F9E11D}" dt="2023-05-08T12:57:57.041" v="3163"/>
          <ac:cxnSpMkLst>
            <pc:docMk/>
            <pc:sldMk cId="2741647603" sldId="274"/>
            <ac:cxnSpMk id="25" creationId="{0A7F90D4-401C-70EA-7A5E-1DD0F6EB61A0}"/>
          </ac:cxnSpMkLst>
        </pc:cxnChg>
        <pc:cxnChg chg="mod">
          <ac:chgData name="Hans-Olof Stålgren" userId="22a94e5fbcb5317a" providerId="LiveId" clId="{36176AA5-CF36-47ED-AA0A-161F80F9E11D}" dt="2023-05-08T12:57:57.041" v="3163"/>
          <ac:cxnSpMkLst>
            <pc:docMk/>
            <pc:sldMk cId="2741647603" sldId="274"/>
            <ac:cxnSpMk id="26" creationId="{8AAFDD8A-05B9-BBA1-2F07-D3304B6A9D51}"/>
          </ac:cxnSpMkLst>
        </pc:cxnChg>
        <pc:cxnChg chg="mod">
          <ac:chgData name="Hans-Olof Stålgren" userId="22a94e5fbcb5317a" providerId="LiveId" clId="{36176AA5-CF36-47ED-AA0A-161F80F9E11D}" dt="2023-05-08T12:57:57.041" v="3163"/>
          <ac:cxnSpMkLst>
            <pc:docMk/>
            <pc:sldMk cId="2741647603" sldId="274"/>
            <ac:cxnSpMk id="27" creationId="{08EF2A75-879A-782E-68E3-3F21918EB40E}"/>
          </ac:cxnSpMkLst>
        </pc:cxnChg>
        <pc:cxnChg chg="mod">
          <ac:chgData name="Hans-Olof Stålgren" userId="22a94e5fbcb5317a" providerId="LiveId" clId="{36176AA5-CF36-47ED-AA0A-161F80F9E11D}" dt="2023-05-08T12:57:57.041" v="3163"/>
          <ac:cxnSpMkLst>
            <pc:docMk/>
            <pc:sldMk cId="2741647603" sldId="274"/>
            <ac:cxnSpMk id="28" creationId="{DFCCDE1E-6CED-7C9D-9B26-23EEDE993A61}"/>
          </ac:cxnSpMkLst>
        </pc:cxnChg>
        <pc:cxnChg chg="mod">
          <ac:chgData name="Hans-Olof Stålgren" userId="22a94e5fbcb5317a" providerId="LiveId" clId="{36176AA5-CF36-47ED-AA0A-161F80F9E11D}" dt="2023-05-08T12:57:57.041" v="3163"/>
          <ac:cxnSpMkLst>
            <pc:docMk/>
            <pc:sldMk cId="2741647603" sldId="274"/>
            <ac:cxnSpMk id="29" creationId="{6C0341C2-57F0-D816-C4D5-C0FD2F4CE45B}"/>
          </ac:cxnSpMkLst>
        </pc:cxnChg>
        <pc:cxnChg chg="mod">
          <ac:chgData name="Hans-Olof Stålgren" userId="22a94e5fbcb5317a" providerId="LiveId" clId="{36176AA5-CF36-47ED-AA0A-161F80F9E11D}" dt="2023-05-08T12:57:57.041" v="3163"/>
          <ac:cxnSpMkLst>
            <pc:docMk/>
            <pc:sldMk cId="2741647603" sldId="274"/>
            <ac:cxnSpMk id="30" creationId="{58A06BCC-DBCB-CD81-6F82-9CAA104E9753}"/>
          </ac:cxnSpMkLst>
        </pc:cxnChg>
        <pc:cxnChg chg="mod">
          <ac:chgData name="Hans-Olof Stålgren" userId="22a94e5fbcb5317a" providerId="LiveId" clId="{36176AA5-CF36-47ED-AA0A-161F80F9E11D}" dt="2023-05-08T12:57:57.041" v="3163"/>
          <ac:cxnSpMkLst>
            <pc:docMk/>
            <pc:sldMk cId="2741647603" sldId="274"/>
            <ac:cxnSpMk id="31" creationId="{099C4B10-3EF9-6B4B-F11F-83D345A503F5}"/>
          </ac:cxnSpMkLst>
        </pc:cxnChg>
        <pc:cxnChg chg="mod">
          <ac:chgData name="Hans-Olof Stålgren" userId="22a94e5fbcb5317a" providerId="LiveId" clId="{36176AA5-CF36-47ED-AA0A-161F80F9E11D}" dt="2023-05-08T12:57:57.041" v="3163"/>
          <ac:cxnSpMkLst>
            <pc:docMk/>
            <pc:sldMk cId="2741647603" sldId="274"/>
            <ac:cxnSpMk id="32" creationId="{8F697EEA-794C-BA71-55D5-FE19D157A2EF}"/>
          </ac:cxnSpMkLst>
        </pc:cxnChg>
        <pc:cxnChg chg="mod">
          <ac:chgData name="Hans-Olof Stålgren" userId="22a94e5fbcb5317a" providerId="LiveId" clId="{36176AA5-CF36-47ED-AA0A-161F80F9E11D}" dt="2023-05-08T12:57:57.041" v="3163"/>
          <ac:cxnSpMkLst>
            <pc:docMk/>
            <pc:sldMk cId="2741647603" sldId="274"/>
            <ac:cxnSpMk id="35" creationId="{3AD4FDC7-535B-AD6A-8EF0-FC313153D5F6}"/>
          </ac:cxnSpMkLst>
        </pc:cxnChg>
        <pc:cxnChg chg="mod">
          <ac:chgData name="Hans-Olof Stålgren" userId="22a94e5fbcb5317a" providerId="LiveId" clId="{36176AA5-CF36-47ED-AA0A-161F80F9E11D}" dt="2023-05-08T12:57:57.041" v="3163"/>
          <ac:cxnSpMkLst>
            <pc:docMk/>
            <pc:sldMk cId="2741647603" sldId="274"/>
            <ac:cxnSpMk id="36" creationId="{A6340D57-9A66-9C01-6A30-DECC4684616C}"/>
          </ac:cxnSpMkLst>
        </pc:cxnChg>
        <pc:cxnChg chg="mod">
          <ac:chgData name="Hans-Olof Stålgren" userId="22a94e5fbcb5317a" providerId="LiveId" clId="{36176AA5-CF36-47ED-AA0A-161F80F9E11D}" dt="2023-05-08T12:57:57.041" v="3163"/>
          <ac:cxnSpMkLst>
            <pc:docMk/>
            <pc:sldMk cId="2741647603" sldId="274"/>
            <ac:cxnSpMk id="37" creationId="{956384CD-AB0C-9F64-A4EF-D4D10108DBA5}"/>
          </ac:cxnSpMkLst>
        </pc:cxnChg>
        <pc:cxnChg chg="mod">
          <ac:chgData name="Hans-Olof Stålgren" userId="22a94e5fbcb5317a" providerId="LiveId" clId="{36176AA5-CF36-47ED-AA0A-161F80F9E11D}" dt="2023-05-08T12:57:57.041" v="3163"/>
          <ac:cxnSpMkLst>
            <pc:docMk/>
            <pc:sldMk cId="2741647603" sldId="274"/>
            <ac:cxnSpMk id="38" creationId="{87528207-356A-66EA-B00F-E26197077647}"/>
          </ac:cxnSpMkLst>
        </pc:cxnChg>
        <pc:cxnChg chg="mod">
          <ac:chgData name="Hans-Olof Stålgren" userId="22a94e5fbcb5317a" providerId="LiveId" clId="{36176AA5-CF36-47ED-AA0A-161F80F9E11D}" dt="2023-05-08T12:57:57.041" v="3163"/>
          <ac:cxnSpMkLst>
            <pc:docMk/>
            <pc:sldMk cId="2741647603" sldId="274"/>
            <ac:cxnSpMk id="39" creationId="{E687BB5C-6677-2684-D3C1-5EF9BF1129F3}"/>
          </ac:cxnSpMkLst>
        </pc:cxnChg>
        <pc:cxnChg chg="mod">
          <ac:chgData name="Hans-Olof Stålgren" userId="22a94e5fbcb5317a" providerId="LiveId" clId="{36176AA5-CF36-47ED-AA0A-161F80F9E11D}" dt="2023-05-08T12:57:57.041" v="3163"/>
          <ac:cxnSpMkLst>
            <pc:docMk/>
            <pc:sldMk cId="2741647603" sldId="274"/>
            <ac:cxnSpMk id="40" creationId="{A81BAB1E-CC03-43F1-4EF7-03D87851AE70}"/>
          </ac:cxnSpMkLst>
        </pc:cxnChg>
        <pc:cxnChg chg="mod">
          <ac:chgData name="Hans-Olof Stålgren" userId="22a94e5fbcb5317a" providerId="LiveId" clId="{36176AA5-CF36-47ED-AA0A-161F80F9E11D}" dt="2023-05-08T12:57:57.041" v="3163"/>
          <ac:cxnSpMkLst>
            <pc:docMk/>
            <pc:sldMk cId="2741647603" sldId="274"/>
            <ac:cxnSpMk id="41" creationId="{0BCC911B-0BE1-E66A-1DF5-EF15CC6F8750}"/>
          </ac:cxnSpMkLst>
        </pc:cxnChg>
        <pc:cxnChg chg="mod">
          <ac:chgData name="Hans-Olof Stålgren" userId="22a94e5fbcb5317a" providerId="LiveId" clId="{36176AA5-CF36-47ED-AA0A-161F80F9E11D}" dt="2023-05-08T12:57:57.041" v="3163"/>
          <ac:cxnSpMkLst>
            <pc:docMk/>
            <pc:sldMk cId="2741647603" sldId="274"/>
            <ac:cxnSpMk id="42" creationId="{FBE74993-F59E-37D8-503F-6E10BF8087D8}"/>
          </ac:cxnSpMkLst>
        </pc:cxnChg>
        <pc:cxnChg chg="mod">
          <ac:chgData name="Hans-Olof Stålgren" userId="22a94e5fbcb5317a" providerId="LiveId" clId="{36176AA5-CF36-47ED-AA0A-161F80F9E11D}" dt="2023-05-08T12:57:57.041" v="3163"/>
          <ac:cxnSpMkLst>
            <pc:docMk/>
            <pc:sldMk cId="2741647603" sldId="274"/>
            <ac:cxnSpMk id="45" creationId="{5F604C73-BF1D-7BC4-87FD-13FB26F1D0CE}"/>
          </ac:cxnSpMkLst>
        </pc:cxnChg>
        <pc:cxnChg chg="mod">
          <ac:chgData name="Hans-Olof Stålgren" userId="22a94e5fbcb5317a" providerId="LiveId" clId="{36176AA5-CF36-47ED-AA0A-161F80F9E11D}" dt="2023-05-08T12:57:57.041" v="3163"/>
          <ac:cxnSpMkLst>
            <pc:docMk/>
            <pc:sldMk cId="2741647603" sldId="274"/>
            <ac:cxnSpMk id="46" creationId="{B8FEB461-3A06-7678-C9D8-428D313DF688}"/>
          </ac:cxnSpMkLst>
        </pc:cxnChg>
        <pc:cxnChg chg="mod">
          <ac:chgData name="Hans-Olof Stålgren" userId="22a94e5fbcb5317a" providerId="LiveId" clId="{36176AA5-CF36-47ED-AA0A-161F80F9E11D}" dt="2023-05-08T12:57:57.041" v="3163"/>
          <ac:cxnSpMkLst>
            <pc:docMk/>
            <pc:sldMk cId="2741647603" sldId="274"/>
            <ac:cxnSpMk id="47" creationId="{2AF64145-F023-5AC4-2C2C-5B149951E19D}"/>
          </ac:cxnSpMkLst>
        </pc:cxnChg>
        <pc:cxnChg chg="mod">
          <ac:chgData name="Hans-Olof Stålgren" userId="22a94e5fbcb5317a" providerId="LiveId" clId="{36176AA5-CF36-47ED-AA0A-161F80F9E11D}" dt="2023-05-08T12:57:57.041" v="3163"/>
          <ac:cxnSpMkLst>
            <pc:docMk/>
            <pc:sldMk cId="2741647603" sldId="274"/>
            <ac:cxnSpMk id="48" creationId="{BA9DB1BA-A4DD-455D-7BF6-B3B7664002F3}"/>
          </ac:cxnSpMkLst>
        </pc:cxnChg>
        <pc:cxnChg chg="mod">
          <ac:chgData name="Hans-Olof Stålgren" userId="22a94e5fbcb5317a" providerId="LiveId" clId="{36176AA5-CF36-47ED-AA0A-161F80F9E11D}" dt="2023-05-08T12:57:57.041" v="3163"/>
          <ac:cxnSpMkLst>
            <pc:docMk/>
            <pc:sldMk cId="2741647603" sldId="274"/>
            <ac:cxnSpMk id="49" creationId="{F63B5CB1-4657-DC4F-ED3A-5F046DCA4844}"/>
          </ac:cxnSpMkLst>
        </pc:cxnChg>
        <pc:cxnChg chg="mod">
          <ac:chgData name="Hans-Olof Stålgren" userId="22a94e5fbcb5317a" providerId="LiveId" clId="{36176AA5-CF36-47ED-AA0A-161F80F9E11D}" dt="2023-05-08T12:57:57.041" v="3163"/>
          <ac:cxnSpMkLst>
            <pc:docMk/>
            <pc:sldMk cId="2741647603" sldId="274"/>
            <ac:cxnSpMk id="50" creationId="{D330CBB8-697E-7B2B-0325-2D11CB93FD4D}"/>
          </ac:cxnSpMkLst>
        </pc:cxnChg>
        <pc:cxnChg chg="mod">
          <ac:chgData name="Hans-Olof Stålgren" userId="22a94e5fbcb5317a" providerId="LiveId" clId="{36176AA5-CF36-47ED-AA0A-161F80F9E11D}" dt="2023-05-08T12:57:57.041" v="3163"/>
          <ac:cxnSpMkLst>
            <pc:docMk/>
            <pc:sldMk cId="2741647603" sldId="274"/>
            <ac:cxnSpMk id="51" creationId="{41FE7EBB-758A-BC57-FB88-B8112EE4A0C5}"/>
          </ac:cxnSpMkLst>
        </pc:cxnChg>
        <pc:cxnChg chg="mod">
          <ac:chgData name="Hans-Olof Stålgren" userId="22a94e5fbcb5317a" providerId="LiveId" clId="{36176AA5-CF36-47ED-AA0A-161F80F9E11D}" dt="2023-05-08T12:57:57.041" v="3163"/>
          <ac:cxnSpMkLst>
            <pc:docMk/>
            <pc:sldMk cId="2741647603" sldId="274"/>
            <ac:cxnSpMk id="52" creationId="{52B71A5E-6450-3D05-6C69-7D69E5355391}"/>
          </ac:cxnSpMkLst>
        </pc:cxnChg>
        <pc:cxnChg chg="mod">
          <ac:chgData name="Hans-Olof Stålgren" userId="22a94e5fbcb5317a" providerId="LiveId" clId="{36176AA5-CF36-47ED-AA0A-161F80F9E11D}" dt="2023-05-08T13:05:05.187" v="3534"/>
          <ac:cxnSpMkLst>
            <pc:docMk/>
            <pc:sldMk cId="2741647603" sldId="274"/>
            <ac:cxnSpMk id="66" creationId="{05D77E8D-418E-817F-D74B-8FA2C84AF3E2}"/>
          </ac:cxnSpMkLst>
        </pc:cxnChg>
        <pc:cxnChg chg="mod">
          <ac:chgData name="Hans-Olof Stålgren" userId="22a94e5fbcb5317a" providerId="LiveId" clId="{36176AA5-CF36-47ED-AA0A-161F80F9E11D}" dt="2023-05-08T13:05:05.187" v="3534"/>
          <ac:cxnSpMkLst>
            <pc:docMk/>
            <pc:sldMk cId="2741647603" sldId="274"/>
            <ac:cxnSpMk id="67" creationId="{27147056-CDDD-5250-6F46-D4B9F11B97D8}"/>
          </ac:cxnSpMkLst>
        </pc:cxnChg>
        <pc:cxnChg chg="mod">
          <ac:chgData name="Hans-Olof Stålgren" userId="22a94e5fbcb5317a" providerId="LiveId" clId="{36176AA5-CF36-47ED-AA0A-161F80F9E11D}" dt="2023-05-08T13:05:05.187" v="3534"/>
          <ac:cxnSpMkLst>
            <pc:docMk/>
            <pc:sldMk cId="2741647603" sldId="274"/>
            <ac:cxnSpMk id="68" creationId="{7865B153-DC0C-0250-C57B-7C36B36C63C9}"/>
          </ac:cxnSpMkLst>
        </pc:cxnChg>
        <pc:cxnChg chg="mod">
          <ac:chgData name="Hans-Olof Stålgren" userId="22a94e5fbcb5317a" providerId="LiveId" clId="{36176AA5-CF36-47ED-AA0A-161F80F9E11D}" dt="2023-05-08T13:05:05.187" v="3534"/>
          <ac:cxnSpMkLst>
            <pc:docMk/>
            <pc:sldMk cId="2741647603" sldId="274"/>
            <ac:cxnSpMk id="74" creationId="{438CB90B-0C27-1432-7709-EE00C41349EF}"/>
          </ac:cxnSpMkLst>
        </pc:cxnChg>
        <pc:cxnChg chg="mod">
          <ac:chgData name="Hans-Olof Stålgren" userId="22a94e5fbcb5317a" providerId="LiveId" clId="{36176AA5-CF36-47ED-AA0A-161F80F9E11D}" dt="2023-05-08T13:05:05.187" v="3534"/>
          <ac:cxnSpMkLst>
            <pc:docMk/>
            <pc:sldMk cId="2741647603" sldId="274"/>
            <ac:cxnSpMk id="75" creationId="{81BE0FD2-4A1B-DE3D-0ECD-F4469819E87F}"/>
          </ac:cxnSpMkLst>
        </pc:cxnChg>
        <pc:cxnChg chg="mod">
          <ac:chgData name="Hans-Olof Stålgren" userId="22a94e5fbcb5317a" providerId="LiveId" clId="{36176AA5-CF36-47ED-AA0A-161F80F9E11D}" dt="2023-05-08T13:05:05.187" v="3534"/>
          <ac:cxnSpMkLst>
            <pc:docMk/>
            <pc:sldMk cId="2741647603" sldId="274"/>
            <ac:cxnSpMk id="76" creationId="{CCC85148-1B7D-B4E6-A39F-114FDE72726B}"/>
          </ac:cxnSpMkLst>
        </pc:cxnChg>
        <pc:cxnChg chg="mod">
          <ac:chgData name="Hans-Olof Stålgren" userId="22a94e5fbcb5317a" providerId="LiveId" clId="{36176AA5-CF36-47ED-AA0A-161F80F9E11D}" dt="2023-05-08T13:05:05.187" v="3534"/>
          <ac:cxnSpMkLst>
            <pc:docMk/>
            <pc:sldMk cId="2741647603" sldId="274"/>
            <ac:cxnSpMk id="77" creationId="{22559CDD-9F22-0B03-ADD5-7DEE0EF9FD1B}"/>
          </ac:cxnSpMkLst>
        </pc:cxnChg>
        <pc:cxnChg chg="mod">
          <ac:chgData name="Hans-Olof Stålgren" userId="22a94e5fbcb5317a" providerId="LiveId" clId="{36176AA5-CF36-47ED-AA0A-161F80F9E11D}" dt="2023-05-08T13:05:05.187" v="3534"/>
          <ac:cxnSpMkLst>
            <pc:docMk/>
            <pc:sldMk cId="2741647603" sldId="274"/>
            <ac:cxnSpMk id="78" creationId="{694323FD-FB9D-9061-BE01-DE9817E40884}"/>
          </ac:cxnSpMkLst>
        </pc:cxnChg>
        <pc:cxnChg chg="mod">
          <ac:chgData name="Hans-Olof Stålgren" userId="22a94e5fbcb5317a" providerId="LiveId" clId="{36176AA5-CF36-47ED-AA0A-161F80F9E11D}" dt="2023-05-08T13:05:05.187" v="3534"/>
          <ac:cxnSpMkLst>
            <pc:docMk/>
            <pc:sldMk cId="2741647603" sldId="274"/>
            <ac:cxnSpMk id="79" creationId="{72B42421-44C6-CC8E-6DB2-EC7CD38A633F}"/>
          </ac:cxnSpMkLst>
        </pc:cxnChg>
        <pc:cxnChg chg="mod">
          <ac:chgData name="Hans-Olof Stålgren" userId="22a94e5fbcb5317a" providerId="LiveId" clId="{36176AA5-CF36-47ED-AA0A-161F80F9E11D}" dt="2023-05-08T13:05:05.187" v="3534"/>
          <ac:cxnSpMkLst>
            <pc:docMk/>
            <pc:sldMk cId="2741647603" sldId="274"/>
            <ac:cxnSpMk id="80" creationId="{ECB30C9C-FE07-9BEE-1700-C41C3547E860}"/>
          </ac:cxnSpMkLst>
        </pc:cxnChg>
        <pc:cxnChg chg="mod">
          <ac:chgData name="Hans-Olof Stålgren" userId="22a94e5fbcb5317a" providerId="LiveId" clId="{36176AA5-CF36-47ED-AA0A-161F80F9E11D}" dt="2023-05-08T13:05:05.187" v="3534"/>
          <ac:cxnSpMkLst>
            <pc:docMk/>
            <pc:sldMk cId="2741647603" sldId="274"/>
            <ac:cxnSpMk id="81" creationId="{BC100CE8-14F3-6ABC-833D-28E46D48DE6B}"/>
          </ac:cxnSpMkLst>
        </pc:cxnChg>
        <pc:cxnChg chg="mod">
          <ac:chgData name="Hans-Olof Stålgren" userId="22a94e5fbcb5317a" providerId="LiveId" clId="{36176AA5-CF36-47ED-AA0A-161F80F9E11D}" dt="2023-05-08T13:05:05.187" v="3534"/>
          <ac:cxnSpMkLst>
            <pc:docMk/>
            <pc:sldMk cId="2741647603" sldId="274"/>
            <ac:cxnSpMk id="84" creationId="{965DDC6B-07DC-38CA-188E-159F9A04A85F}"/>
          </ac:cxnSpMkLst>
        </pc:cxnChg>
        <pc:cxnChg chg="mod">
          <ac:chgData name="Hans-Olof Stålgren" userId="22a94e5fbcb5317a" providerId="LiveId" clId="{36176AA5-CF36-47ED-AA0A-161F80F9E11D}" dt="2023-05-08T13:05:05.187" v="3534"/>
          <ac:cxnSpMkLst>
            <pc:docMk/>
            <pc:sldMk cId="2741647603" sldId="274"/>
            <ac:cxnSpMk id="85" creationId="{D7B15474-1D27-9D81-7121-7DFBF645B198}"/>
          </ac:cxnSpMkLst>
        </pc:cxnChg>
        <pc:cxnChg chg="mod">
          <ac:chgData name="Hans-Olof Stålgren" userId="22a94e5fbcb5317a" providerId="LiveId" clId="{36176AA5-CF36-47ED-AA0A-161F80F9E11D}" dt="2023-05-08T13:05:05.187" v="3534"/>
          <ac:cxnSpMkLst>
            <pc:docMk/>
            <pc:sldMk cId="2741647603" sldId="274"/>
            <ac:cxnSpMk id="86" creationId="{11DDB3C2-4C7B-171E-4226-ABB6DD697A0A}"/>
          </ac:cxnSpMkLst>
        </pc:cxnChg>
        <pc:cxnChg chg="mod">
          <ac:chgData name="Hans-Olof Stålgren" userId="22a94e5fbcb5317a" providerId="LiveId" clId="{36176AA5-CF36-47ED-AA0A-161F80F9E11D}" dt="2023-05-08T13:05:05.187" v="3534"/>
          <ac:cxnSpMkLst>
            <pc:docMk/>
            <pc:sldMk cId="2741647603" sldId="274"/>
            <ac:cxnSpMk id="87" creationId="{A1CA38F2-C13F-FA63-B6A3-4D185B52C990}"/>
          </ac:cxnSpMkLst>
        </pc:cxnChg>
        <pc:cxnChg chg="mod">
          <ac:chgData name="Hans-Olof Stålgren" userId="22a94e5fbcb5317a" providerId="LiveId" clId="{36176AA5-CF36-47ED-AA0A-161F80F9E11D}" dt="2023-05-08T13:05:05.187" v="3534"/>
          <ac:cxnSpMkLst>
            <pc:docMk/>
            <pc:sldMk cId="2741647603" sldId="274"/>
            <ac:cxnSpMk id="88" creationId="{C99B47F9-E9D5-7F2A-1C8F-3178BDA5A5A6}"/>
          </ac:cxnSpMkLst>
        </pc:cxnChg>
        <pc:cxnChg chg="mod">
          <ac:chgData name="Hans-Olof Stålgren" userId="22a94e5fbcb5317a" providerId="LiveId" clId="{36176AA5-CF36-47ED-AA0A-161F80F9E11D}" dt="2023-05-08T13:05:05.187" v="3534"/>
          <ac:cxnSpMkLst>
            <pc:docMk/>
            <pc:sldMk cId="2741647603" sldId="274"/>
            <ac:cxnSpMk id="89" creationId="{1FE2DB62-7D56-2321-013D-805C626D9226}"/>
          </ac:cxnSpMkLst>
        </pc:cxnChg>
        <pc:cxnChg chg="mod">
          <ac:chgData name="Hans-Olof Stålgren" userId="22a94e5fbcb5317a" providerId="LiveId" clId="{36176AA5-CF36-47ED-AA0A-161F80F9E11D}" dt="2023-05-08T13:05:05.187" v="3534"/>
          <ac:cxnSpMkLst>
            <pc:docMk/>
            <pc:sldMk cId="2741647603" sldId="274"/>
            <ac:cxnSpMk id="90" creationId="{D86C35E0-9916-8E08-D14F-96DEA46F8EE6}"/>
          </ac:cxnSpMkLst>
        </pc:cxnChg>
        <pc:cxnChg chg="mod">
          <ac:chgData name="Hans-Olof Stålgren" userId="22a94e5fbcb5317a" providerId="LiveId" clId="{36176AA5-CF36-47ED-AA0A-161F80F9E11D}" dt="2023-05-08T13:05:05.187" v="3534"/>
          <ac:cxnSpMkLst>
            <pc:docMk/>
            <pc:sldMk cId="2741647603" sldId="274"/>
            <ac:cxnSpMk id="91" creationId="{5D279FED-64F9-D806-6084-5A7B968AE04C}"/>
          </ac:cxnSpMkLst>
        </pc:cxnChg>
        <pc:cxnChg chg="mod">
          <ac:chgData name="Hans-Olof Stålgren" userId="22a94e5fbcb5317a" providerId="LiveId" clId="{36176AA5-CF36-47ED-AA0A-161F80F9E11D}" dt="2023-05-08T13:05:05.187" v="3534"/>
          <ac:cxnSpMkLst>
            <pc:docMk/>
            <pc:sldMk cId="2741647603" sldId="274"/>
            <ac:cxnSpMk id="94" creationId="{00E0B443-4D4A-E168-4544-CB8FFB01E98F}"/>
          </ac:cxnSpMkLst>
        </pc:cxnChg>
        <pc:cxnChg chg="mod">
          <ac:chgData name="Hans-Olof Stålgren" userId="22a94e5fbcb5317a" providerId="LiveId" clId="{36176AA5-CF36-47ED-AA0A-161F80F9E11D}" dt="2023-05-08T13:05:05.187" v="3534"/>
          <ac:cxnSpMkLst>
            <pc:docMk/>
            <pc:sldMk cId="2741647603" sldId="274"/>
            <ac:cxnSpMk id="95" creationId="{202DE4FA-AB64-B4FC-2A85-F0D2C285ECA4}"/>
          </ac:cxnSpMkLst>
        </pc:cxnChg>
        <pc:cxnChg chg="mod">
          <ac:chgData name="Hans-Olof Stålgren" userId="22a94e5fbcb5317a" providerId="LiveId" clId="{36176AA5-CF36-47ED-AA0A-161F80F9E11D}" dt="2023-05-08T13:05:05.187" v="3534"/>
          <ac:cxnSpMkLst>
            <pc:docMk/>
            <pc:sldMk cId="2741647603" sldId="274"/>
            <ac:cxnSpMk id="96" creationId="{AAE9CBBE-687E-FA4D-CE5A-821AA85C6DED}"/>
          </ac:cxnSpMkLst>
        </pc:cxnChg>
        <pc:cxnChg chg="mod">
          <ac:chgData name="Hans-Olof Stålgren" userId="22a94e5fbcb5317a" providerId="LiveId" clId="{36176AA5-CF36-47ED-AA0A-161F80F9E11D}" dt="2023-05-08T13:05:05.187" v="3534"/>
          <ac:cxnSpMkLst>
            <pc:docMk/>
            <pc:sldMk cId="2741647603" sldId="274"/>
            <ac:cxnSpMk id="97" creationId="{F03DF3BB-33BC-54BD-4FF2-B9C0DAB876A7}"/>
          </ac:cxnSpMkLst>
        </pc:cxnChg>
        <pc:cxnChg chg="mod">
          <ac:chgData name="Hans-Olof Stålgren" userId="22a94e5fbcb5317a" providerId="LiveId" clId="{36176AA5-CF36-47ED-AA0A-161F80F9E11D}" dt="2023-05-08T13:05:05.187" v="3534"/>
          <ac:cxnSpMkLst>
            <pc:docMk/>
            <pc:sldMk cId="2741647603" sldId="274"/>
            <ac:cxnSpMk id="98" creationId="{0E34AEEA-4DCC-3C79-0451-D83D66E4224E}"/>
          </ac:cxnSpMkLst>
        </pc:cxnChg>
        <pc:cxnChg chg="mod">
          <ac:chgData name="Hans-Olof Stålgren" userId="22a94e5fbcb5317a" providerId="LiveId" clId="{36176AA5-CF36-47ED-AA0A-161F80F9E11D}" dt="2023-05-08T13:05:05.187" v="3534"/>
          <ac:cxnSpMkLst>
            <pc:docMk/>
            <pc:sldMk cId="2741647603" sldId="274"/>
            <ac:cxnSpMk id="99" creationId="{FD573BA9-1899-842D-5187-0CA1DBB03925}"/>
          </ac:cxnSpMkLst>
        </pc:cxnChg>
        <pc:cxnChg chg="mod">
          <ac:chgData name="Hans-Olof Stålgren" userId="22a94e5fbcb5317a" providerId="LiveId" clId="{36176AA5-CF36-47ED-AA0A-161F80F9E11D}" dt="2023-05-08T13:05:05.187" v="3534"/>
          <ac:cxnSpMkLst>
            <pc:docMk/>
            <pc:sldMk cId="2741647603" sldId="274"/>
            <ac:cxnSpMk id="100" creationId="{814E544E-D4A6-3DC9-54AF-891681384C2E}"/>
          </ac:cxnSpMkLst>
        </pc:cxnChg>
        <pc:cxnChg chg="mod">
          <ac:chgData name="Hans-Olof Stålgren" userId="22a94e5fbcb5317a" providerId="LiveId" clId="{36176AA5-CF36-47ED-AA0A-161F80F9E11D}" dt="2023-05-08T13:05:05.187" v="3534"/>
          <ac:cxnSpMkLst>
            <pc:docMk/>
            <pc:sldMk cId="2741647603" sldId="274"/>
            <ac:cxnSpMk id="101" creationId="{B9D860E1-7580-6DF0-350E-296614F24726}"/>
          </ac:cxnSpMkLst>
        </pc:cxnChg>
        <pc:cxnChg chg="mod">
          <ac:chgData name="Hans-Olof Stålgren" userId="22a94e5fbcb5317a" providerId="LiveId" clId="{36176AA5-CF36-47ED-AA0A-161F80F9E11D}" dt="2023-05-08T13:05:11.844" v="3535"/>
          <ac:cxnSpMkLst>
            <pc:docMk/>
            <pc:sldMk cId="2741647603" sldId="274"/>
            <ac:cxnSpMk id="116" creationId="{C36AD86E-6228-0333-C3D4-C708B7F38DCA}"/>
          </ac:cxnSpMkLst>
        </pc:cxnChg>
        <pc:cxnChg chg="mod">
          <ac:chgData name="Hans-Olof Stålgren" userId="22a94e5fbcb5317a" providerId="LiveId" clId="{36176AA5-CF36-47ED-AA0A-161F80F9E11D}" dt="2023-05-08T13:05:11.844" v="3535"/>
          <ac:cxnSpMkLst>
            <pc:docMk/>
            <pc:sldMk cId="2741647603" sldId="274"/>
            <ac:cxnSpMk id="117" creationId="{F89EEC2F-3EE0-5678-7880-F0F6B223045D}"/>
          </ac:cxnSpMkLst>
        </pc:cxnChg>
        <pc:cxnChg chg="mod">
          <ac:chgData name="Hans-Olof Stålgren" userId="22a94e5fbcb5317a" providerId="LiveId" clId="{36176AA5-CF36-47ED-AA0A-161F80F9E11D}" dt="2023-05-08T13:05:11.844" v="3535"/>
          <ac:cxnSpMkLst>
            <pc:docMk/>
            <pc:sldMk cId="2741647603" sldId="274"/>
            <ac:cxnSpMk id="118" creationId="{234A9167-D463-9373-02F1-BAAA11E95F62}"/>
          </ac:cxnSpMkLst>
        </pc:cxnChg>
        <pc:cxnChg chg="mod">
          <ac:chgData name="Hans-Olof Stålgren" userId="22a94e5fbcb5317a" providerId="LiveId" clId="{36176AA5-CF36-47ED-AA0A-161F80F9E11D}" dt="2023-05-08T13:05:11.844" v="3535"/>
          <ac:cxnSpMkLst>
            <pc:docMk/>
            <pc:sldMk cId="2741647603" sldId="274"/>
            <ac:cxnSpMk id="124" creationId="{55CFF3B5-7DB1-C1F7-1176-E2F2A35DBAAF}"/>
          </ac:cxnSpMkLst>
        </pc:cxnChg>
        <pc:cxnChg chg="mod">
          <ac:chgData name="Hans-Olof Stålgren" userId="22a94e5fbcb5317a" providerId="LiveId" clId="{36176AA5-CF36-47ED-AA0A-161F80F9E11D}" dt="2023-05-08T13:05:11.844" v="3535"/>
          <ac:cxnSpMkLst>
            <pc:docMk/>
            <pc:sldMk cId="2741647603" sldId="274"/>
            <ac:cxnSpMk id="125" creationId="{AB1A25AF-D7F8-EDA1-ACAF-6C1351374FF6}"/>
          </ac:cxnSpMkLst>
        </pc:cxnChg>
        <pc:cxnChg chg="mod">
          <ac:chgData name="Hans-Olof Stålgren" userId="22a94e5fbcb5317a" providerId="LiveId" clId="{36176AA5-CF36-47ED-AA0A-161F80F9E11D}" dt="2023-05-08T13:05:11.844" v="3535"/>
          <ac:cxnSpMkLst>
            <pc:docMk/>
            <pc:sldMk cId="2741647603" sldId="274"/>
            <ac:cxnSpMk id="126" creationId="{B064C450-0CBA-C991-8816-52F6E1ADBCD9}"/>
          </ac:cxnSpMkLst>
        </pc:cxnChg>
        <pc:cxnChg chg="mod">
          <ac:chgData name="Hans-Olof Stålgren" userId="22a94e5fbcb5317a" providerId="LiveId" clId="{36176AA5-CF36-47ED-AA0A-161F80F9E11D}" dt="2023-05-08T13:05:11.844" v="3535"/>
          <ac:cxnSpMkLst>
            <pc:docMk/>
            <pc:sldMk cId="2741647603" sldId="274"/>
            <ac:cxnSpMk id="127" creationId="{7E06B03D-F97D-A6DB-F631-D44BB05ED093}"/>
          </ac:cxnSpMkLst>
        </pc:cxnChg>
        <pc:cxnChg chg="mod">
          <ac:chgData name="Hans-Olof Stålgren" userId="22a94e5fbcb5317a" providerId="LiveId" clId="{36176AA5-CF36-47ED-AA0A-161F80F9E11D}" dt="2023-05-08T13:05:11.844" v="3535"/>
          <ac:cxnSpMkLst>
            <pc:docMk/>
            <pc:sldMk cId="2741647603" sldId="274"/>
            <ac:cxnSpMk id="128" creationId="{A99CCD4E-0CE4-1FD5-E112-C451451149F4}"/>
          </ac:cxnSpMkLst>
        </pc:cxnChg>
        <pc:cxnChg chg="mod">
          <ac:chgData name="Hans-Olof Stålgren" userId="22a94e5fbcb5317a" providerId="LiveId" clId="{36176AA5-CF36-47ED-AA0A-161F80F9E11D}" dt="2023-05-08T13:05:11.844" v="3535"/>
          <ac:cxnSpMkLst>
            <pc:docMk/>
            <pc:sldMk cId="2741647603" sldId="274"/>
            <ac:cxnSpMk id="129" creationId="{17894FC1-D2D1-ECB4-5ECB-32AF97DCC082}"/>
          </ac:cxnSpMkLst>
        </pc:cxnChg>
        <pc:cxnChg chg="mod">
          <ac:chgData name="Hans-Olof Stålgren" userId="22a94e5fbcb5317a" providerId="LiveId" clId="{36176AA5-CF36-47ED-AA0A-161F80F9E11D}" dt="2023-05-08T13:05:11.844" v="3535"/>
          <ac:cxnSpMkLst>
            <pc:docMk/>
            <pc:sldMk cId="2741647603" sldId="274"/>
            <ac:cxnSpMk id="130" creationId="{3F613E25-A255-1644-919B-9E43EF4252FA}"/>
          </ac:cxnSpMkLst>
        </pc:cxnChg>
        <pc:cxnChg chg="mod">
          <ac:chgData name="Hans-Olof Stålgren" userId="22a94e5fbcb5317a" providerId="LiveId" clId="{36176AA5-CF36-47ED-AA0A-161F80F9E11D}" dt="2023-05-08T13:05:11.844" v="3535"/>
          <ac:cxnSpMkLst>
            <pc:docMk/>
            <pc:sldMk cId="2741647603" sldId="274"/>
            <ac:cxnSpMk id="131" creationId="{745D1055-8722-03EC-EA0E-CDAB13AC77C5}"/>
          </ac:cxnSpMkLst>
        </pc:cxnChg>
        <pc:cxnChg chg="mod">
          <ac:chgData name="Hans-Olof Stålgren" userId="22a94e5fbcb5317a" providerId="LiveId" clId="{36176AA5-CF36-47ED-AA0A-161F80F9E11D}" dt="2023-05-08T13:05:11.844" v="3535"/>
          <ac:cxnSpMkLst>
            <pc:docMk/>
            <pc:sldMk cId="2741647603" sldId="274"/>
            <ac:cxnSpMk id="134" creationId="{AC89024A-E9A7-8488-9FA7-31ECF204BF58}"/>
          </ac:cxnSpMkLst>
        </pc:cxnChg>
        <pc:cxnChg chg="mod">
          <ac:chgData name="Hans-Olof Stålgren" userId="22a94e5fbcb5317a" providerId="LiveId" clId="{36176AA5-CF36-47ED-AA0A-161F80F9E11D}" dt="2023-05-08T13:05:11.844" v="3535"/>
          <ac:cxnSpMkLst>
            <pc:docMk/>
            <pc:sldMk cId="2741647603" sldId="274"/>
            <ac:cxnSpMk id="135" creationId="{D25FDAC2-F0A4-AE02-E84D-0AB8E6B7C5FB}"/>
          </ac:cxnSpMkLst>
        </pc:cxnChg>
        <pc:cxnChg chg="mod">
          <ac:chgData name="Hans-Olof Stålgren" userId="22a94e5fbcb5317a" providerId="LiveId" clId="{36176AA5-CF36-47ED-AA0A-161F80F9E11D}" dt="2023-05-08T13:05:11.844" v="3535"/>
          <ac:cxnSpMkLst>
            <pc:docMk/>
            <pc:sldMk cId="2741647603" sldId="274"/>
            <ac:cxnSpMk id="136" creationId="{D333567F-FA76-1355-FA65-AA38EEF00226}"/>
          </ac:cxnSpMkLst>
        </pc:cxnChg>
        <pc:cxnChg chg="mod">
          <ac:chgData name="Hans-Olof Stålgren" userId="22a94e5fbcb5317a" providerId="LiveId" clId="{36176AA5-CF36-47ED-AA0A-161F80F9E11D}" dt="2023-05-08T13:05:11.844" v="3535"/>
          <ac:cxnSpMkLst>
            <pc:docMk/>
            <pc:sldMk cId="2741647603" sldId="274"/>
            <ac:cxnSpMk id="137" creationId="{44F3B045-C69A-0DF9-1394-215BEBC7B926}"/>
          </ac:cxnSpMkLst>
        </pc:cxnChg>
        <pc:cxnChg chg="mod">
          <ac:chgData name="Hans-Olof Stålgren" userId="22a94e5fbcb5317a" providerId="LiveId" clId="{36176AA5-CF36-47ED-AA0A-161F80F9E11D}" dt="2023-05-08T13:05:11.844" v="3535"/>
          <ac:cxnSpMkLst>
            <pc:docMk/>
            <pc:sldMk cId="2741647603" sldId="274"/>
            <ac:cxnSpMk id="138" creationId="{7CAD0249-A974-1238-35FA-129A23FF1978}"/>
          </ac:cxnSpMkLst>
        </pc:cxnChg>
        <pc:cxnChg chg="mod">
          <ac:chgData name="Hans-Olof Stålgren" userId="22a94e5fbcb5317a" providerId="LiveId" clId="{36176AA5-CF36-47ED-AA0A-161F80F9E11D}" dt="2023-05-08T13:05:11.844" v="3535"/>
          <ac:cxnSpMkLst>
            <pc:docMk/>
            <pc:sldMk cId="2741647603" sldId="274"/>
            <ac:cxnSpMk id="139" creationId="{E65CE805-2DB3-C9BA-625E-2E069A510EF0}"/>
          </ac:cxnSpMkLst>
        </pc:cxnChg>
        <pc:cxnChg chg="mod">
          <ac:chgData name="Hans-Olof Stålgren" userId="22a94e5fbcb5317a" providerId="LiveId" clId="{36176AA5-CF36-47ED-AA0A-161F80F9E11D}" dt="2023-05-08T13:05:11.844" v="3535"/>
          <ac:cxnSpMkLst>
            <pc:docMk/>
            <pc:sldMk cId="2741647603" sldId="274"/>
            <ac:cxnSpMk id="140" creationId="{318689DE-DB43-3447-32ED-11DDD0B90A5E}"/>
          </ac:cxnSpMkLst>
        </pc:cxnChg>
        <pc:cxnChg chg="mod">
          <ac:chgData name="Hans-Olof Stålgren" userId="22a94e5fbcb5317a" providerId="LiveId" clId="{36176AA5-CF36-47ED-AA0A-161F80F9E11D}" dt="2023-05-08T13:05:11.844" v="3535"/>
          <ac:cxnSpMkLst>
            <pc:docMk/>
            <pc:sldMk cId="2741647603" sldId="274"/>
            <ac:cxnSpMk id="141" creationId="{A9FB8ACA-E8E2-933C-2FB7-FF360FEED2A2}"/>
          </ac:cxnSpMkLst>
        </pc:cxnChg>
        <pc:cxnChg chg="mod">
          <ac:chgData name="Hans-Olof Stålgren" userId="22a94e5fbcb5317a" providerId="LiveId" clId="{36176AA5-CF36-47ED-AA0A-161F80F9E11D}" dt="2023-05-08T13:05:11.844" v="3535"/>
          <ac:cxnSpMkLst>
            <pc:docMk/>
            <pc:sldMk cId="2741647603" sldId="274"/>
            <ac:cxnSpMk id="144" creationId="{34042C45-573D-BC6B-089D-96109A09EB37}"/>
          </ac:cxnSpMkLst>
        </pc:cxnChg>
        <pc:cxnChg chg="mod">
          <ac:chgData name="Hans-Olof Stålgren" userId="22a94e5fbcb5317a" providerId="LiveId" clId="{36176AA5-CF36-47ED-AA0A-161F80F9E11D}" dt="2023-05-08T13:05:11.844" v="3535"/>
          <ac:cxnSpMkLst>
            <pc:docMk/>
            <pc:sldMk cId="2741647603" sldId="274"/>
            <ac:cxnSpMk id="145" creationId="{A8C71269-73FA-E0F6-083B-CC59C7AFFD86}"/>
          </ac:cxnSpMkLst>
        </pc:cxnChg>
        <pc:cxnChg chg="mod">
          <ac:chgData name="Hans-Olof Stålgren" userId="22a94e5fbcb5317a" providerId="LiveId" clId="{36176AA5-CF36-47ED-AA0A-161F80F9E11D}" dt="2023-05-08T13:05:11.844" v="3535"/>
          <ac:cxnSpMkLst>
            <pc:docMk/>
            <pc:sldMk cId="2741647603" sldId="274"/>
            <ac:cxnSpMk id="146" creationId="{B12EE17E-9A1E-24AF-A460-032AD978543B}"/>
          </ac:cxnSpMkLst>
        </pc:cxnChg>
        <pc:cxnChg chg="mod">
          <ac:chgData name="Hans-Olof Stålgren" userId="22a94e5fbcb5317a" providerId="LiveId" clId="{36176AA5-CF36-47ED-AA0A-161F80F9E11D}" dt="2023-05-08T13:05:11.844" v="3535"/>
          <ac:cxnSpMkLst>
            <pc:docMk/>
            <pc:sldMk cId="2741647603" sldId="274"/>
            <ac:cxnSpMk id="147" creationId="{F070FD16-6016-36DC-2CA5-90C7547B44BB}"/>
          </ac:cxnSpMkLst>
        </pc:cxnChg>
        <pc:cxnChg chg="mod">
          <ac:chgData name="Hans-Olof Stålgren" userId="22a94e5fbcb5317a" providerId="LiveId" clId="{36176AA5-CF36-47ED-AA0A-161F80F9E11D}" dt="2023-05-08T13:05:11.844" v="3535"/>
          <ac:cxnSpMkLst>
            <pc:docMk/>
            <pc:sldMk cId="2741647603" sldId="274"/>
            <ac:cxnSpMk id="148" creationId="{8102A489-E06F-D142-E8F2-CE82E58CA1C4}"/>
          </ac:cxnSpMkLst>
        </pc:cxnChg>
        <pc:cxnChg chg="mod">
          <ac:chgData name="Hans-Olof Stålgren" userId="22a94e5fbcb5317a" providerId="LiveId" clId="{36176AA5-CF36-47ED-AA0A-161F80F9E11D}" dt="2023-05-08T13:05:11.844" v="3535"/>
          <ac:cxnSpMkLst>
            <pc:docMk/>
            <pc:sldMk cId="2741647603" sldId="274"/>
            <ac:cxnSpMk id="149" creationId="{78C125D4-E9C6-B709-DA4A-3812960EB744}"/>
          </ac:cxnSpMkLst>
        </pc:cxnChg>
        <pc:cxnChg chg="mod">
          <ac:chgData name="Hans-Olof Stålgren" userId="22a94e5fbcb5317a" providerId="LiveId" clId="{36176AA5-CF36-47ED-AA0A-161F80F9E11D}" dt="2023-05-08T13:05:11.844" v="3535"/>
          <ac:cxnSpMkLst>
            <pc:docMk/>
            <pc:sldMk cId="2741647603" sldId="274"/>
            <ac:cxnSpMk id="150" creationId="{96E3FF8A-0D30-1654-7C07-D28CAF0CFCE7}"/>
          </ac:cxnSpMkLst>
        </pc:cxnChg>
        <pc:cxnChg chg="mod">
          <ac:chgData name="Hans-Olof Stålgren" userId="22a94e5fbcb5317a" providerId="LiveId" clId="{36176AA5-CF36-47ED-AA0A-161F80F9E11D}" dt="2023-05-08T13:05:11.844" v="3535"/>
          <ac:cxnSpMkLst>
            <pc:docMk/>
            <pc:sldMk cId="2741647603" sldId="274"/>
            <ac:cxnSpMk id="151" creationId="{50BE371B-36B1-280D-1770-75D251F57FA6}"/>
          </ac:cxnSpMkLst>
        </pc:cxnChg>
        <pc:cxnChg chg="add mod">
          <ac:chgData name="Hans-Olof Stålgren" userId="22a94e5fbcb5317a" providerId="LiveId" clId="{36176AA5-CF36-47ED-AA0A-161F80F9E11D}" dt="2023-05-08T15:42:53.733" v="4512" actId="164"/>
          <ac:cxnSpMkLst>
            <pc:docMk/>
            <pc:sldMk cId="2741647603" sldId="274"/>
            <ac:cxnSpMk id="154" creationId="{377B724A-CA3D-4F74-DDC9-B8D646762E77}"/>
          </ac:cxnSpMkLst>
        </pc:cxnChg>
        <pc:cxnChg chg="add mod">
          <ac:chgData name="Hans-Olof Stålgren" userId="22a94e5fbcb5317a" providerId="LiveId" clId="{36176AA5-CF36-47ED-AA0A-161F80F9E11D}" dt="2023-05-08T15:42:53.733" v="4512" actId="164"/>
          <ac:cxnSpMkLst>
            <pc:docMk/>
            <pc:sldMk cId="2741647603" sldId="274"/>
            <ac:cxnSpMk id="157" creationId="{59BD5B03-378C-94C7-46B5-0DBE1D91BA16}"/>
          </ac:cxnSpMkLst>
        </pc:cxnChg>
      </pc:sldChg>
      <pc:sldChg chg="add">
        <pc:chgData name="Hans-Olof Stålgren" userId="22a94e5fbcb5317a" providerId="LiveId" clId="{36176AA5-CF36-47ED-AA0A-161F80F9E11D}" dt="2023-05-08T16:15:00.853" v="4900"/>
        <pc:sldMkLst>
          <pc:docMk/>
          <pc:sldMk cId="3832190097" sldId="549"/>
        </pc:sldMkLst>
      </pc:sldChg>
      <pc:sldChg chg="addSp delSp modSp mod ord">
        <pc:chgData name="Hans-Olof Stålgren" userId="22a94e5fbcb5317a" providerId="LiveId" clId="{36176AA5-CF36-47ED-AA0A-161F80F9E11D}" dt="2023-05-08T17:27:37.322" v="5049"/>
        <pc:sldMkLst>
          <pc:docMk/>
          <pc:sldMk cId="425128862" sldId="2142532859"/>
        </pc:sldMkLst>
        <pc:spChg chg="add mod">
          <ac:chgData name="Hans-Olof Stålgren" userId="22a94e5fbcb5317a" providerId="LiveId" clId="{36176AA5-CF36-47ED-AA0A-161F80F9E11D}" dt="2023-05-08T12:03:29.350" v="2546"/>
          <ac:spMkLst>
            <pc:docMk/>
            <pc:sldMk cId="425128862" sldId="2142532859"/>
            <ac:spMk id="6" creationId="{B1AD3DA0-C933-7F6F-D034-8F3E61A39186}"/>
          </ac:spMkLst>
        </pc:spChg>
        <pc:spChg chg="del">
          <ac:chgData name="Hans-Olof Stålgren" userId="22a94e5fbcb5317a" providerId="LiveId" clId="{36176AA5-CF36-47ED-AA0A-161F80F9E11D}" dt="2023-05-08T12:03:28.075" v="2545" actId="478"/>
          <ac:spMkLst>
            <pc:docMk/>
            <pc:sldMk cId="425128862" sldId="2142532859"/>
            <ac:spMk id="7" creationId="{F23BA589-99FE-890F-C610-9951233F7374}"/>
          </ac:spMkLst>
        </pc:spChg>
        <pc:picChg chg="add del mod">
          <ac:chgData name="Hans-Olof Stålgren" userId="22a94e5fbcb5317a" providerId="LiveId" clId="{36176AA5-CF36-47ED-AA0A-161F80F9E11D}" dt="2023-05-08T07:45:33.121" v="32" actId="1037"/>
          <ac:picMkLst>
            <pc:docMk/>
            <pc:sldMk cId="425128862" sldId="2142532859"/>
            <ac:picMk id="1026" creationId="{2C5E1B80-450E-2487-DD39-3317FC1F331A}"/>
          </ac:picMkLst>
        </pc:picChg>
      </pc:sldChg>
      <pc:sldChg chg="modSp modAnim">
        <pc:chgData name="Hans-Olof Stålgren" userId="22a94e5fbcb5317a" providerId="LiveId" clId="{36176AA5-CF36-47ED-AA0A-161F80F9E11D}" dt="2023-05-08T17:07:21.757" v="5041"/>
        <pc:sldMkLst>
          <pc:docMk/>
          <pc:sldMk cId="141868762" sldId="2142532942"/>
        </pc:sldMkLst>
        <pc:graphicFrameChg chg="mod">
          <ac:chgData name="Hans-Olof Stålgren" userId="22a94e5fbcb5317a" providerId="LiveId" clId="{36176AA5-CF36-47ED-AA0A-161F80F9E11D}" dt="2023-05-08T16:16:41.199" v="4904"/>
          <ac:graphicFrameMkLst>
            <pc:docMk/>
            <pc:sldMk cId="141868762" sldId="2142532942"/>
            <ac:graphicFrameMk id="6" creationId="{E7B57ACE-508D-7804-05D9-DB4915BC9137}"/>
          </ac:graphicFrameMkLst>
        </pc:graphicFrameChg>
      </pc:sldChg>
      <pc:sldChg chg="new del">
        <pc:chgData name="Hans-Olof Stålgren" userId="22a94e5fbcb5317a" providerId="LiveId" clId="{36176AA5-CF36-47ED-AA0A-161F80F9E11D}" dt="2023-05-08T07:36:22.911" v="1" actId="680"/>
        <pc:sldMkLst>
          <pc:docMk/>
          <pc:sldMk cId="1421048695" sldId="2142532944"/>
        </pc:sldMkLst>
      </pc:sldChg>
      <pc:sldChg chg="addSp delSp modSp new mod ord">
        <pc:chgData name="Hans-Olof Stålgren" userId="22a94e5fbcb5317a" providerId="LiveId" clId="{36176AA5-CF36-47ED-AA0A-161F80F9E11D}" dt="2023-05-08T12:57:21.142" v="3156" actId="164"/>
        <pc:sldMkLst>
          <pc:docMk/>
          <pc:sldMk cId="3490715529" sldId="2142532944"/>
        </pc:sldMkLst>
        <pc:spChg chg="mod">
          <ac:chgData name="Hans-Olof Stålgren" userId="22a94e5fbcb5317a" providerId="LiveId" clId="{36176AA5-CF36-47ED-AA0A-161F80F9E11D}" dt="2023-05-08T07:47:26.077" v="61" actId="14100"/>
          <ac:spMkLst>
            <pc:docMk/>
            <pc:sldMk cId="3490715529" sldId="2142532944"/>
            <ac:spMk id="2" creationId="{3338842E-162D-84E4-DAAA-C561E1CA71DF}"/>
          </ac:spMkLst>
        </pc:spChg>
        <pc:spChg chg="del mod">
          <ac:chgData name="Hans-Olof Stålgren" userId="22a94e5fbcb5317a" providerId="LiveId" clId="{36176AA5-CF36-47ED-AA0A-161F80F9E11D}" dt="2023-05-08T12:47:25.781" v="3097" actId="478"/>
          <ac:spMkLst>
            <pc:docMk/>
            <pc:sldMk cId="3490715529" sldId="2142532944"/>
            <ac:spMk id="3" creationId="{1865F2FB-1AC4-DD58-B9EA-9F3915C1021D}"/>
          </ac:spMkLst>
        </pc:spChg>
        <pc:spChg chg="add mod">
          <ac:chgData name="Hans-Olof Stålgren" userId="22a94e5fbcb5317a" providerId="LiveId" clId="{36176AA5-CF36-47ED-AA0A-161F80F9E11D}" dt="2023-05-08T12:57:21.142" v="3156" actId="164"/>
          <ac:spMkLst>
            <pc:docMk/>
            <pc:sldMk cId="3490715529" sldId="2142532944"/>
            <ac:spMk id="69" creationId="{4836FF0F-91EB-DCEF-351A-0140CC96A8B6}"/>
          </ac:spMkLst>
        </pc:spChg>
        <pc:spChg chg="add del mod">
          <ac:chgData name="Hans-Olof Stålgren" userId="22a94e5fbcb5317a" providerId="LiveId" clId="{36176AA5-CF36-47ED-AA0A-161F80F9E11D}" dt="2023-05-08T12:43:20.832" v="3040" actId="478"/>
          <ac:spMkLst>
            <pc:docMk/>
            <pc:sldMk cId="3490715529" sldId="2142532944"/>
            <ac:spMk id="70" creationId="{29A1F42D-B74A-DC4C-9196-2DEB8A02FFC9}"/>
          </ac:spMkLst>
        </pc:spChg>
        <pc:spChg chg="add del mod">
          <ac:chgData name="Hans-Olof Stålgren" userId="22a94e5fbcb5317a" providerId="LiveId" clId="{36176AA5-CF36-47ED-AA0A-161F80F9E11D}" dt="2023-05-08T12:43:28.114" v="3041" actId="478"/>
          <ac:spMkLst>
            <pc:docMk/>
            <pc:sldMk cId="3490715529" sldId="2142532944"/>
            <ac:spMk id="71" creationId="{9E3732C4-94A5-1E8B-152B-C1F339E8D085}"/>
          </ac:spMkLst>
        </pc:spChg>
        <pc:spChg chg="add del mod">
          <ac:chgData name="Hans-Olof Stålgren" userId="22a94e5fbcb5317a" providerId="LiveId" clId="{36176AA5-CF36-47ED-AA0A-161F80F9E11D}" dt="2023-05-08T12:43:41.688" v="3043" actId="478"/>
          <ac:spMkLst>
            <pc:docMk/>
            <pc:sldMk cId="3490715529" sldId="2142532944"/>
            <ac:spMk id="72" creationId="{35653D0F-A097-7BE9-6699-1A2E8582DAC9}"/>
          </ac:spMkLst>
        </pc:spChg>
        <pc:spChg chg="add del mod">
          <ac:chgData name="Hans-Olof Stålgren" userId="22a94e5fbcb5317a" providerId="LiveId" clId="{36176AA5-CF36-47ED-AA0A-161F80F9E11D}" dt="2023-05-08T12:44:28.647" v="3051" actId="478"/>
          <ac:spMkLst>
            <pc:docMk/>
            <pc:sldMk cId="3490715529" sldId="2142532944"/>
            <ac:spMk id="73" creationId="{212EB6C3-55B7-23BF-0E03-945DD6980747}"/>
          </ac:spMkLst>
        </pc:spChg>
        <pc:spChg chg="add del mod">
          <ac:chgData name="Hans-Olof Stålgren" userId="22a94e5fbcb5317a" providerId="LiveId" clId="{36176AA5-CF36-47ED-AA0A-161F80F9E11D}" dt="2023-05-08T12:44:08.829" v="3047" actId="478"/>
          <ac:spMkLst>
            <pc:docMk/>
            <pc:sldMk cId="3490715529" sldId="2142532944"/>
            <ac:spMk id="74" creationId="{0F52D20E-FDFE-E4E8-E415-492A620274D4}"/>
          </ac:spMkLst>
        </pc:spChg>
        <pc:spChg chg="add del mod">
          <ac:chgData name="Hans-Olof Stålgren" userId="22a94e5fbcb5317a" providerId="LiveId" clId="{36176AA5-CF36-47ED-AA0A-161F80F9E11D}" dt="2023-05-08T12:45:10.706" v="3059" actId="478"/>
          <ac:spMkLst>
            <pc:docMk/>
            <pc:sldMk cId="3490715529" sldId="2142532944"/>
            <ac:spMk id="75" creationId="{B26B16E6-3F43-8034-52BE-032CDC43CB47}"/>
          </ac:spMkLst>
        </pc:spChg>
        <pc:spChg chg="add mod">
          <ac:chgData name="Hans-Olof Stålgren" userId="22a94e5fbcb5317a" providerId="LiveId" clId="{36176AA5-CF36-47ED-AA0A-161F80F9E11D}" dt="2023-05-08T12:45:31.768" v="3080" actId="1035"/>
          <ac:spMkLst>
            <pc:docMk/>
            <pc:sldMk cId="3490715529" sldId="2142532944"/>
            <ac:spMk id="76" creationId="{C7FEF763-AC17-FF2C-5804-022CA990EDC0}"/>
          </ac:spMkLst>
        </pc:spChg>
        <pc:spChg chg="add mod">
          <ac:chgData name="Hans-Olof Stålgren" userId="22a94e5fbcb5317a" providerId="LiveId" clId="{36176AA5-CF36-47ED-AA0A-161F80F9E11D}" dt="2023-05-08T12:45:39.158" v="3084" actId="1035"/>
          <ac:spMkLst>
            <pc:docMk/>
            <pc:sldMk cId="3490715529" sldId="2142532944"/>
            <ac:spMk id="77" creationId="{3BCFC430-47DF-C4C2-6EA9-B4FE5CA69D42}"/>
          </ac:spMkLst>
        </pc:spChg>
        <pc:spChg chg="add mod">
          <ac:chgData name="Hans-Olof Stålgren" userId="22a94e5fbcb5317a" providerId="LiveId" clId="{36176AA5-CF36-47ED-AA0A-161F80F9E11D}" dt="2023-05-08T12:45:46.660" v="3088" actId="1035"/>
          <ac:spMkLst>
            <pc:docMk/>
            <pc:sldMk cId="3490715529" sldId="2142532944"/>
            <ac:spMk id="78" creationId="{9A8E4754-DC77-8C42-F13F-D74D0450777C}"/>
          </ac:spMkLst>
        </pc:spChg>
        <pc:spChg chg="add mod">
          <ac:chgData name="Hans-Olof Stålgren" userId="22a94e5fbcb5317a" providerId="LiveId" clId="{36176AA5-CF36-47ED-AA0A-161F80F9E11D}" dt="2023-05-08T12:49:05.053" v="3152" actId="1038"/>
          <ac:spMkLst>
            <pc:docMk/>
            <pc:sldMk cId="3490715529" sldId="2142532944"/>
            <ac:spMk id="79" creationId="{7CB6F898-A0C7-D97B-38FB-517C8649D011}"/>
          </ac:spMkLst>
        </pc:spChg>
        <pc:spChg chg="add mod">
          <ac:chgData name="Hans-Olof Stålgren" userId="22a94e5fbcb5317a" providerId="LiveId" clId="{36176AA5-CF36-47ED-AA0A-161F80F9E11D}" dt="2023-05-08T12:42:54.724" v="3012" actId="164"/>
          <ac:spMkLst>
            <pc:docMk/>
            <pc:sldMk cId="3490715529" sldId="2142532944"/>
            <ac:spMk id="80" creationId="{897AA0D3-0239-BA34-FFD9-B866B1BCB6D7}"/>
          </ac:spMkLst>
        </pc:spChg>
        <pc:spChg chg="add mod">
          <ac:chgData name="Hans-Olof Stålgren" userId="22a94e5fbcb5317a" providerId="LiveId" clId="{36176AA5-CF36-47ED-AA0A-161F80F9E11D}" dt="2023-05-08T12:42:54.724" v="3012" actId="164"/>
          <ac:spMkLst>
            <pc:docMk/>
            <pc:sldMk cId="3490715529" sldId="2142532944"/>
            <ac:spMk id="81" creationId="{B8A48619-4B92-2B25-88DC-5F226B6E3FBD}"/>
          </ac:spMkLst>
        </pc:spChg>
        <pc:spChg chg="add mod">
          <ac:chgData name="Hans-Olof Stålgren" userId="22a94e5fbcb5317a" providerId="LiveId" clId="{36176AA5-CF36-47ED-AA0A-161F80F9E11D}" dt="2023-05-08T12:42:54.724" v="3012" actId="164"/>
          <ac:spMkLst>
            <pc:docMk/>
            <pc:sldMk cId="3490715529" sldId="2142532944"/>
            <ac:spMk id="82" creationId="{247E1651-10E4-3425-5E17-9C4F3CAF8EC5}"/>
          </ac:spMkLst>
        </pc:spChg>
        <pc:spChg chg="add del mod">
          <ac:chgData name="Hans-Olof Stålgren" userId="22a94e5fbcb5317a" providerId="LiveId" clId="{36176AA5-CF36-47ED-AA0A-161F80F9E11D}" dt="2023-05-08T12:44:44.992" v="3052" actId="1076"/>
          <ac:spMkLst>
            <pc:docMk/>
            <pc:sldMk cId="3490715529" sldId="2142532944"/>
            <ac:spMk id="83" creationId="{C8417B8C-C232-A605-E60A-82D090030571}"/>
          </ac:spMkLst>
        </pc:spChg>
        <pc:spChg chg="add mod">
          <ac:chgData name="Hans-Olof Stålgren" userId="22a94e5fbcb5317a" providerId="LiveId" clId="{36176AA5-CF36-47ED-AA0A-161F80F9E11D}" dt="2023-05-08T12:42:54.724" v="3012" actId="164"/>
          <ac:spMkLst>
            <pc:docMk/>
            <pc:sldMk cId="3490715529" sldId="2142532944"/>
            <ac:spMk id="84" creationId="{08B2824E-88BF-EDCE-4552-E66067DDFC03}"/>
          </ac:spMkLst>
        </pc:spChg>
        <pc:spChg chg="add mod">
          <ac:chgData name="Hans-Olof Stålgren" userId="22a94e5fbcb5317a" providerId="LiveId" clId="{36176AA5-CF36-47ED-AA0A-161F80F9E11D}" dt="2023-05-08T12:46:15.551" v="3092" actId="20577"/>
          <ac:spMkLst>
            <pc:docMk/>
            <pc:sldMk cId="3490715529" sldId="2142532944"/>
            <ac:spMk id="86" creationId="{90692647-2E22-4A9F-09B3-4022070DA47B}"/>
          </ac:spMkLst>
        </pc:spChg>
        <pc:spChg chg="add del mod">
          <ac:chgData name="Hans-Olof Stålgren" userId="22a94e5fbcb5317a" providerId="LiveId" clId="{36176AA5-CF36-47ED-AA0A-161F80F9E11D}" dt="2023-05-08T12:51:18.230" v="3154" actId="478"/>
          <ac:spMkLst>
            <pc:docMk/>
            <pc:sldMk cId="3490715529" sldId="2142532944"/>
            <ac:spMk id="87" creationId="{8589825C-B47B-D601-736D-B85C718B5507}"/>
          </ac:spMkLst>
        </pc:spChg>
        <pc:spChg chg="add mod">
          <ac:chgData name="Hans-Olof Stålgren" userId="22a94e5fbcb5317a" providerId="LiveId" clId="{36176AA5-CF36-47ED-AA0A-161F80F9E11D}" dt="2023-05-08T12:56:29.460" v="3155"/>
          <ac:spMkLst>
            <pc:docMk/>
            <pc:sldMk cId="3490715529" sldId="2142532944"/>
            <ac:spMk id="89" creationId="{9C2ADE0C-7C14-6825-84B4-A1B1BE50523A}"/>
          </ac:spMkLst>
        </pc:spChg>
        <pc:grpChg chg="add mod">
          <ac:chgData name="Hans-Olof Stålgren" userId="22a94e5fbcb5317a" providerId="LiveId" clId="{36176AA5-CF36-47ED-AA0A-161F80F9E11D}" dt="2023-05-08T09:13:55.131" v="377" actId="1076"/>
          <ac:grpSpMkLst>
            <pc:docMk/>
            <pc:sldMk cId="3490715529" sldId="2142532944"/>
            <ac:grpSpMk id="20" creationId="{3B2AE365-6DE0-27B2-EB9A-C44396F4481A}"/>
          </ac:grpSpMkLst>
        </pc:grpChg>
        <pc:grpChg chg="add del mod topLvl">
          <ac:chgData name="Hans-Olof Stålgren" userId="22a94e5fbcb5317a" providerId="LiveId" clId="{36176AA5-CF36-47ED-AA0A-161F80F9E11D}" dt="2023-05-08T12:47:06.316" v="3095" actId="165"/>
          <ac:grpSpMkLst>
            <pc:docMk/>
            <pc:sldMk cId="3490715529" sldId="2142532944"/>
            <ac:grpSpMk id="28" creationId="{FB8E1A45-9A4F-4131-51E6-FD6A5FAE2367}"/>
          </ac:grpSpMkLst>
        </pc:grpChg>
        <pc:grpChg chg="add del mod topLvl">
          <ac:chgData name="Hans-Olof Stålgren" userId="22a94e5fbcb5317a" providerId="LiveId" clId="{36176AA5-CF36-47ED-AA0A-161F80F9E11D}" dt="2023-05-08T12:47:19.925" v="3096" actId="165"/>
          <ac:grpSpMkLst>
            <pc:docMk/>
            <pc:sldMk cId="3490715529" sldId="2142532944"/>
            <ac:grpSpMk id="29" creationId="{1EC8DB90-5E8A-9D1A-548B-4B360254BAB3}"/>
          </ac:grpSpMkLst>
        </pc:grpChg>
        <pc:grpChg chg="add del mod topLvl">
          <ac:chgData name="Hans-Olof Stålgren" userId="22a94e5fbcb5317a" providerId="LiveId" clId="{36176AA5-CF36-47ED-AA0A-161F80F9E11D}" dt="2023-05-08T12:46:44.054" v="3094" actId="165"/>
          <ac:grpSpMkLst>
            <pc:docMk/>
            <pc:sldMk cId="3490715529" sldId="2142532944"/>
            <ac:grpSpMk id="34" creationId="{4701B7ED-DA0C-E828-5916-687B4CD9835E}"/>
          </ac:grpSpMkLst>
        </pc:grpChg>
        <pc:grpChg chg="add mod topLvl">
          <ac:chgData name="Hans-Olof Stålgren" userId="22a94e5fbcb5317a" providerId="LiveId" clId="{36176AA5-CF36-47ED-AA0A-161F80F9E11D}" dt="2023-05-08T12:49:51.571" v="3153" actId="164"/>
          <ac:grpSpMkLst>
            <pc:docMk/>
            <pc:sldMk cId="3490715529" sldId="2142532944"/>
            <ac:grpSpMk id="35" creationId="{EAF51455-513F-60AE-FB3E-B44F0B809971}"/>
          </ac:grpSpMkLst>
        </pc:grpChg>
        <pc:grpChg chg="mod">
          <ac:chgData name="Hans-Olof Stålgren" userId="22a94e5fbcb5317a" providerId="LiveId" clId="{36176AA5-CF36-47ED-AA0A-161F80F9E11D}" dt="2023-05-08T12:46:32.942" v="3093" actId="165"/>
          <ac:grpSpMkLst>
            <pc:docMk/>
            <pc:sldMk cId="3490715529" sldId="2142532944"/>
            <ac:grpSpMk id="36" creationId="{980C0308-5C16-6BA4-261E-4D650C5E26FB}"/>
          </ac:grpSpMkLst>
        </pc:grpChg>
        <pc:grpChg chg="mod">
          <ac:chgData name="Hans-Olof Stålgren" userId="22a94e5fbcb5317a" providerId="LiveId" clId="{36176AA5-CF36-47ED-AA0A-161F80F9E11D}" dt="2023-05-08T12:46:32.942" v="3093" actId="165"/>
          <ac:grpSpMkLst>
            <pc:docMk/>
            <pc:sldMk cId="3490715529" sldId="2142532944"/>
            <ac:grpSpMk id="37" creationId="{83F1B5EB-A81C-27B1-9B46-161B2310FEDC}"/>
          </ac:grpSpMkLst>
        </pc:grpChg>
        <pc:grpChg chg="add mod topLvl">
          <ac:chgData name="Hans-Olof Stålgren" userId="22a94e5fbcb5317a" providerId="LiveId" clId="{36176AA5-CF36-47ED-AA0A-161F80F9E11D}" dt="2023-05-08T12:49:51.571" v="3153" actId="164"/>
          <ac:grpSpMkLst>
            <pc:docMk/>
            <pc:sldMk cId="3490715529" sldId="2142532944"/>
            <ac:grpSpMk id="46" creationId="{A84EC7E8-A78F-48B5-0057-B658EE85C2F9}"/>
          </ac:grpSpMkLst>
        </pc:grpChg>
        <pc:grpChg chg="mod">
          <ac:chgData name="Hans-Olof Stålgren" userId="22a94e5fbcb5317a" providerId="LiveId" clId="{36176AA5-CF36-47ED-AA0A-161F80F9E11D}" dt="2023-05-08T12:46:32.942" v="3093" actId="165"/>
          <ac:grpSpMkLst>
            <pc:docMk/>
            <pc:sldMk cId="3490715529" sldId="2142532944"/>
            <ac:grpSpMk id="47" creationId="{5571F12D-6FA3-29F2-49D0-CBCA823CD6D6}"/>
          </ac:grpSpMkLst>
        </pc:grpChg>
        <pc:grpChg chg="mod">
          <ac:chgData name="Hans-Olof Stålgren" userId="22a94e5fbcb5317a" providerId="LiveId" clId="{36176AA5-CF36-47ED-AA0A-161F80F9E11D}" dt="2023-05-08T12:46:32.942" v="3093" actId="165"/>
          <ac:grpSpMkLst>
            <pc:docMk/>
            <pc:sldMk cId="3490715529" sldId="2142532944"/>
            <ac:grpSpMk id="48" creationId="{146CD4B6-4E32-3739-0DB1-46E19B6D0EF2}"/>
          </ac:grpSpMkLst>
        </pc:grpChg>
        <pc:grpChg chg="add mod topLvl">
          <ac:chgData name="Hans-Olof Stålgren" userId="22a94e5fbcb5317a" providerId="LiveId" clId="{36176AA5-CF36-47ED-AA0A-161F80F9E11D}" dt="2023-05-08T12:49:51.571" v="3153" actId="164"/>
          <ac:grpSpMkLst>
            <pc:docMk/>
            <pc:sldMk cId="3490715529" sldId="2142532944"/>
            <ac:grpSpMk id="57" creationId="{3EA84A2E-56BA-CAD8-7F3D-2242BAE5FD1E}"/>
          </ac:grpSpMkLst>
        </pc:grpChg>
        <pc:grpChg chg="mod">
          <ac:chgData name="Hans-Olof Stålgren" userId="22a94e5fbcb5317a" providerId="LiveId" clId="{36176AA5-CF36-47ED-AA0A-161F80F9E11D}" dt="2023-05-08T12:46:32.942" v="3093" actId="165"/>
          <ac:grpSpMkLst>
            <pc:docMk/>
            <pc:sldMk cId="3490715529" sldId="2142532944"/>
            <ac:grpSpMk id="58" creationId="{4F302686-D3FE-E5B4-D2B3-D2105AB0CCBC}"/>
          </ac:grpSpMkLst>
        </pc:grpChg>
        <pc:grpChg chg="mod">
          <ac:chgData name="Hans-Olof Stålgren" userId="22a94e5fbcb5317a" providerId="LiveId" clId="{36176AA5-CF36-47ED-AA0A-161F80F9E11D}" dt="2023-05-08T12:46:32.942" v="3093" actId="165"/>
          <ac:grpSpMkLst>
            <pc:docMk/>
            <pc:sldMk cId="3490715529" sldId="2142532944"/>
            <ac:grpSpMk id="59" creationId="{9DF359BE-D4EF-B147-94AF-6C27385B0582}"/>
          </ac:grpSpMkLst>
        </pc:grpChg>
        <pc:grpChg chg="add del mod">
          <ac:chgData name="Hans-Olof Stålgren" userId="22a94e5fbcb5317a" providerId="LiveId" clId="{36176AA5-CF36-47ED-AA0A-161F80F9E11D}" dt="2023-05-08T12:46:32.942" v="3093" actId="165"/>
          <ac:grpSpMkLst>
            <pc:docMk/>
            <pc:sldMk cId="3490715529" sldId="2142532944"/>
            <ac:grpSpMk id="68" creationId="{FA8C315A-A92B-9B19-AFC8-D44A3089A570}"/>
          </ac:grpSpMkLst>
        </pc:grpChg>
        <pc:grpChg chg="add del mod">
          <ac:chgData name="Hans-Olof Stålgren" userId="22a94e5fbcb5317a" providerId="LiveId" clId="{36176AA5-CF36-47ED-AA0A-161F80F9E11D}" dt="2023-05-08T12:57:21.142" v="3156" actId="164"/>
          <ac:grpSpMkLst>
            <pc:docMk/>
            <pc:sldMk cId="3490715529" sldId="2142532944"/>
            <ac:grpSpMk id="85" creationId="{DF66C330-5697-1993-F22E-DA2B48AFF8C9}"/>
          </ac:grpSpMkLst>
        </pc:grpChg>
        <pc:grpChg chg="add mod">
          <ac:chgData name="Hans-Olof Stålgren" userId="22a94e5fbcb5317a" providerId="LiveId" clId="{36176AA5-CF36-47ED-AA0A-161F80F9E11D}" dt="2023-05-08T12:57:21.142" v="3156" actId="164"/>
          <ac:grpSpMkLst>
            <pc:docMk/>
            <pc:sldMk cId="3490715529" sldId="2142532944"/>
            <ac:grpSpMk id="88" creationId="{49821603-6FF5-5F10-58E3-F006A9F71716}"/>
          </ac:grpSpMkLst>
        </pc:grpChg>
        <pc:grpChg chg="add mod">
          <ac:chgData name="Hans-Olof Stålgren" userId="22a94e5fbcb5317a" providerId="LiveId" clId="{36176AA5-CF36-47ED-AA0A-161F80F9E11D}" dt="2023-05-08T12:57:21.142" v="3156" actId="164"/>
          <ac:grpSpMkLst>
            <pc:docMk/>
            <pc:sldMk cId="3490715529" sldId="2142532944"/>
            <ac:grpSpMk id="90" creationId="{EFF9EF4E-786D-99ED-9B87-4DF1B4D5A752}"/>
          </ac:grpSpMkLst>
        </pc:grpChg>
        <pc:picChg chg="add mod">
          <ac:chgData name="Hans-Olof Stålgren" userId="22a94e5fbcb5317a" providerId="LiveId" clId="{36176AA5-CF36-47ED-AA0A-161F80F9E11D}" dt="2023-05-08T09:13:49.393" v="376" actId="164"/>
          <ac:picMkLst>
            <pc:docMk/>
            <pc:sldMk cId="3490715529" sldId="2142532944"/>
            <ac:picMk id="5" creationId="{E3949429-C1DD-EC55-BEC8-21F3391E48E5}"/>
          </ac:picMkLst>
        </pc:picChg>
        <pc:picChg chg="add mod">
          <ac:chgData name="Hans-Olof Stålgren" userId="22a94e5fbcb5317a" providerId="LiveId" clId="{36176AA5-CF36-47ED-AA0A-161F80F9E11D}" dt="2023-05-08T09:13:49.393" v="376" actId="164"/>
          <ac:picMkLst>
            <pc:docMk/>
            <pc:sldMk cId="3490715529" sldId="2142532944"/>
            <ac:picMk id="7" creationId="{8EE20E87-20C3-47FA-92CF-B9E0208A558B}"/>
          </ac:picMkLst>
        </pc:picChg>
        <pc:picChg chg="add mod">
          <ac:chgData name="Hans-Olof Stålgren" userId="22a94e5fbcb5317a" providerId="LiveId" clId="{36176AA5-CF36-47ED-AA0A-161F80F9E11D}" dt="2023-05-08T09:13:49.393" v="376" actId="164"/>
          <ac:picMkLst>
            <pc:docMk/>
            <pc:sldMk cId="3490715529" sldId="2142532944"/>
            <ac:picMk id="9" creationId="{363A6A81-8DBE-06EA-3137-140D43C072BA}"/>
          </ac:picMkLst>
        </pc:picChg>
        <pc:picChg chg="add mod">
          <ac:chgData name="Hans-Olof Stålgren" userId="22a94e5fbcb5317a" providerId="LiveId" clId="{36176AA5-CF36-47ED-AA0A-161F80F9E11D}" dt="2023-05-08T09:13:49.393" v="376" actId="164"/>
          <ac:picMkLst>
            <pc:docMk/>
            <pc:sldMk cId="3490715529" sldId="2142532944"/>
            <ac:picMk id="11" creationId="{7E763F01-184C-50D9-1FB9-3C66AFE60792}"/>
          </ac:picMkLst>
        </pc:picChg>
        <pc:picChg chg="add mod">
          <ac:chgData name="Hans-Olof Stålgren" userId="22a94e5fbcb5317a" providerId="LiveId" clId="{36176AA5-CF36-47ED-AA0A-161F80F9E11D}" dt="2023-05-08T09:13:49.393" v="376" actId="164"/>
          <ac:picMkLst>
            <pc:docMk/>
            <pc:sldMk cId="3490715529" sldId="2142532944"/>
            <ac:picMk id="13" creationId="{979690F3-C807-259D-A211-AFC1E8977495}"/>
          </ac:picMkLst>
        </pc:picChg>
        <pc:picChg chg="add mod">
          <ac:chgData name="Hans-Olof Stålgren" userId="22a94e5fbcb5317a" providerId="LiveId" clId="{36176AA5-CF36-47ED-AA0A-161F80F9E11D}" dt="2023-05-08T09:13:49.393" v="376" actId="164"/>
          <ac:picMkLst>
            <pc:docMk/>
            <pc:sldMk cId="3490715529" sldId="2142532944"/>
            <ac:picMk id="15" creationId="{6849D087-CA8F-29E6-E28B-DBED8EAD1A3C}"/>
          </ac:picMkLst>
        </pc:picChg>
        <pc:picChg chg="add mod">
          <ac:chgData name="Hans-Olof Stålgren" userId="22a94e5fbcb5317a" providerId="LiveId" clId="{36176AA5-CF36-47ED-AA0A-161F80F9E11D}" dt="2023-05-08T09:13:49.393" v="376" actId="164"/>
          <ac:picMkLst>
            <pc:docMk/>
            <pc:sldMk cId="3490715529" sldId="2142532944"/>
            <ac:picMk id="17" creationId="{EC74F5FC-7BA0-C669-4DC1-04E182B7E883}"/>
          </ac:picMkLst>
        </pc:picChg>
        <pc:picChg chg="add mod">
          <ac:chgData name="Hans-Olof Stålgren" userId="22a94e5fbcb5317a" providerId="LiveId" clId="{36176AA5-CF36-47ED-AA0A-161F80F9E11D}" dt="2023-05-08T09:13:49.393" v="376" actId="164"/>
          <ac:picMkLst>
            <pc:docMk/>
            <pc:sldMk cId="3490715529" sldId="2142532944"/>
            <ac:picMk id="19" creationId="{F1984AF5-8562-5882-1C03-78FD2E023BB9}"/>
          </ac:picMkLst>
        </pc:picChg>
        <pc:cxnChg chg="add mod topLvl">
          <ac:chgData name="Hans-Olof Stålgren" userId="22a94e5fbcb5317a" providerId="LiveId" clId="{36176AA5-CF36-47ED-AA0A-161F80F9E11D}" dt="2023-05-08T12:49:51.571" v="3153" actId="164"/>
          <ac:cxnSpMkLst>
            <pc:docMk/>
            <pc:sldMk cId="3490715529" sldId="2142532944"/>
            <ac:cxnSpMk id="22" creationId="{F2535365-FA6F-37FF-D589-0A846C4F4106}"/>
          </ac:cxnSpMkLst>
        </pc:cxnChg>
        <pc:cxnChg chg="add mod topLvl">
          <ac:chgData name="Hans-Olof Stålgren" userId="22a94e5fbcb5317a" providerId="LiveId" clId="{36176AA5-CF36-47ED-AA0A-161F80F9E11D}" dt="2023-05-08T12:49:51.571" v="3153" actId="164"/>
          <ac:cxnSpMkLst>
            <pc:docMk/>
            <pc:sldMk cId="3490715529" sldId="2142532944"/>
            <ac:cxnSpMk id="24" creationId="{DBFD7657-B7FC-6947-7C09-140DC63D1CD8}"/>
          </ac:cxnSpMkLst>
        </pc:cxnChg>
        <pc:cxnChg chg="add del mod topLvl">
          <ac:chgData name="Hans-Olof Stålgren" userId="22a94e5fbcb5317a" providerId="LiveId" clId="{36176AA5-CF36-47ED-AA0A-161F80F9E11D}" dt="2023-05-08T12:47:28.691" v="3099" actId="478"/>
          <ac:cxnSpMkLst>
            <pc:docMk/>
            <pc:sldMk cId="3490715529" sldId="2142532944"/>
            <ac:cxnSpMk id="25" creationId="{EC1BCB94-50F7-CDE3-2481-645435714B07}"/>
          </ac:cxnSpMkLst>
        </pc:cxnChg>
        <pc:cxnChg chg="add del mod topLvl">
          <ac:chgData name="Hans-Olof Stålgren" userId="22a94e5fbcb5317a" providerId="LiveId" clId="{36176AA5-CF36-47ED-AA0A-161F80F9E11D}" dt="2023-05-08T12:47:30.771" v="3100" actId="478"/>
          <ac:cxnSpMkLst>
            <pc:docMk/>
            <pc:sldMk cId="3490715529" sldId="2142532944"/>
            <ac:cxnSpMk id="26" creationId="{961D2AB4-0E2E-7EA3-AD85-12469CF82D35}"/>
          </ac:cxnSpMkLst>
        </pc:cxnChg>
        <pc:cxnChg chg="add mod topLvl">
          <ac:chgData name="Hans-Olof Stålgren" userId="22a94e5fbcb5317a" providerId="LiveId" clId="{36176AA5-CF36-47ED-AA0A-161F80F9E11D}" dt="2023-05-08T12:49:51.571" v="3153" actId="164"/>
          <ac:cxnSpMkLst>
            <pc:docMk/>
            <pc:sldMk cId="3490715529" sldId="2142532944"/>
            <ac:cxnSpMk id="27" creationId="{86086D93-6FAE-9B0B-7ECF-EFB0F2A486EF}"/>
          </ac:cxnSpMkLst>
        </pc:cxnChg>
        <pc:cxnChg chg="del mod topLvl">
          <ac:chgData name="Hans-Olof Stålgren" userId="22a94e5fbcb5317a" providerId="LiveId" clId="{36176AA5-CF36-47ED-AA0A-161F80F9E11D}" dt="2023-05-08T12:47:37.547" v="3101" actId="478"/>
          <ac:cxnSpMkLst>
            <pc:docMk/>
            <pc:sldMk cId="3490715529" sldId="2142532944"/>
            <ac:cxnSpMk id="30" creationId="{969FFF5A-927E-29A1-0D16-259161A3F480}"/>
          </ac:cxnSpMkLst>
        </pc:cxnChg>
        <pc:cxnChg chg="del mod topLvl">
          <ac:chgData name="Hans-Olof Stålgren" userId="22a94e5fbcb5317a" providerId="LiveId" clId="{36176AA5-CF36-47ED-AA0A-161F80F9E11D}" dt="2023-05-08T12:47:39.307" v="3102" actId="478"/>
          <ac:cxnSpMkLst>
            <pc:docMk/>
            <pc:sldMk cId="3490715529" sldId="2142532944"/>
            <ac:cxnSpMk id="31" creationId="{3B6FD745-83F8-FC3A-DC81-B0D1DF0AE72D}"/>
          </ac:cxnSpMkLst>
        </pc:cxnChg>
        <pc:cxnChg chg="del mod topLvl">
          <ac:chgData name="Hans-Olof Stålgren" userId="22a94e5fbcb5317a" providerId="LiveId" clId="{36176AA5-CF36-47ED-AA0A-161F80F9E11D}" dt="2023-05-08T12:47:40.797" v="3103" actId="478"/>
          <ac:cxnSpMkLst>
            <pc:docMk/>
            <pc:sldMk cId="3490715529" sldId="2142532944"/>
            <ac:cxnSpMk id="32" creationId="{4B70AA58-2BB5-35D9-6C15-A0C7B5AC74CE}"/>
          </ac:cxnSpMkLst>
        </pc:cxnChg>
        <pc:cxnChg chg="del mod topLvl">
          <ac:chgData name="Hans-Olof Stålgren" userId="22a94e5fbcb5317a" providerId="LiveId" clId="{36176AA5-CF36-47ED-AA0A-161F80F9E11D}" dt="2023-05-08T12:47:50.498" v="3104" actId="478"/>
          <ac:cxnSpMkLst>
            <pc:docMk/>
            <pc:sldMk cId="3490715529" sldId="2142532944"/>
            <ac:cxnSpMk id="33" creationId="{571D2596-4D17-5CDB-E391-D042A72BC7D5}"/>
          </ac:cxnSpMkLst>
        </pc:cxnChg>
        <pc:cxnChg chg="mod">
          <ac:chgData name="Hans-Olof Stålgren" userId="22a94e5fbcb5317a" providerId="LiveId" clId="{36176AA5-CF36-47ED-AA0A-161F80F9E11D}" dt="2023-05-08T12:46:32.942" v="3093" actId="165"/>
          <ac:cxnSpMkLst>
            <pc:docMk/>
            <pc:sldMk cId="3490715529" sldId="2142532944"/>
            <ac:cxnSpMk id="38" creationId="{F8DEEFE9-3BAC-A9C6-755D-8C583E3301B3}"/>
          </ac:cxnSpMkLst>
        </pc:cxnChg>
        <pc:cxnChg chg="mod">
          <ac:chgData name="Hans-Olof Stålgren" userId="22a94e5fbcb5317a" providerId="LiveId" clId="{36176AA5-CF36-47ED-AA0A-161F80F9E11D}" dt="2023-05-08T12:46:32.942" v="3093" actId="165"/>
          <ac:cxnSpMkLst>
            <pc:docMk/>
            <pc:sldMk cId="3490715529" sldId="2142532944"/>
            <ac:cxnSpMk id="39" creationId="{11759EA0-F186-12AC-121C-4551FC1E4312}"/>
          </ac:cxnSpMkLst>
        </pc:cxnChg>
        <pc:cxnChg chg="mod">
          <ac:chgData name="Hans-Olof Stålgren" userId="22a94e5fbcb5317a" providerId="LiveId" clId="{36176AA5-CF36-47ED-AA0A-161F80F9E11D}" dt="2023-05-08T12:46:32.942" v="3093" actId="165"/>
          <ac:cxnSpMkLst>
            <pc:docMk/>
            <pc:sldMk cId="3490715529" sldId="2142532944"/>
            <ac:cxnSpMk id="40" creationId="{59CF6D7B-9E36-F793-1B20-D001A5B33E44}"/>
          </ac:cxnSpMkLst>
        </pc:cxnChg>
        <pc:cxnChg chg="mod">
          <ac:chgData name="Hans-Olof Stålgren" userId="22a94e5fbcb5317a" providerId="LiveId" clId="{36176AA5-CF36-47ED-AA0A-161F80F9E11D}" dt="2023-05-08T12:46:32.942" v="3093" actId="165"/>
          <ac:cxnSpMkLst>
            <pc:docMk/>
            <pc:sldMk cId="3490715529" sldId="2142532944"/>
            <ac:cxnSpMk id="41" creationId="{62EBC566-C51A-6EEE-B78F-585160211B81}"/>
          </ac:cxnSpMkLst>
        </pc:cxnChg>
        <pc:cxnChg chg="mod">
          <ac:chgData name="Hans-Olof Stålgren" userId="22a94e5fbcb5317a" providerId="LiveId" clId="{36176AA5-CF36-47ED-AA0A-161F80F9E11D}" dt="2023-05-08T12:46:32.942" v="3093" actId="165"/>
          <ac:cxnSpMkLst>
            <pc:docMk/>
            <pc:sldMk cId="3490715529" sldId="2142532944"/>
            <ac:cxnSpMk id="42" creationId="{52BC5533-CE3E-A2DD-9760-F550FB41500D}"/>
          </ac:cxnSpMkLst>
        </pc:cxnChg>
        <pc:cxnChg chg="mod">
          <ac:chgData name="Hans-Olof Stålgren" userId="22a94e5fbcb5317a" providerId="LiveId" clId="{36176AA5-CF36-47ED-AA0A-161F80F9E11D}" dt="2023-05-08T12:46:32.942" v="3093" actId="165"/>
          <ac:cxnSpMkLst>
            <pc:docMk/>
            <pc:sldMk cId="3490715529" sldId="2142532944"/>
            <ac:cxnSpMk id="43" creationId="{12E2F024-1869-6C92-E4FF-6366958F5220}"/>
          </ac:cxnSpMkLst>
        </pc:cxnChg>
        <pc:cxnChg chg="mod">
          <ac:chgData name="Hans-Olof Stålgren" userId="22a94e5fbcb5317a" providerId="LiveId" clId="{36176AA5-CF36-47ED-AA0A-161F80F9E11D}" dt="2023-05-08T12:46:32.942" v="3093" actId="165"/>
          <ac:cxnSpMkLst>
            <pc:docMk/>
            <pc:sldMk cId="3490715529" sldId="2142532944"/>
            <ac:cxnSpMk id="44" creationId="{039C1008-14BD-D926-65A1-CE3BDC4360BC}"/>
          </ac:cxnSpMkLst>
        </pc:cxnChg>
        <pc:cxnChg chg="mod">
          <ac:chgData name="Hans-Olof Stålgren" userId="22a94e5fbcb5317a" providerId="LiveId" clId="{36176AA5-CF36-47ED-AA0A-161F80F9E11D}" dt="2023-05-08T12:46:32.942" v="3093" actId="165"/>
          <ac:cxnSpMkLst>
            <pc:docMk/>
            <pc:sldMk cId="3490715529" sldId="2142532944"/>
            <ac:cxnSpMk id="45" creationId="{BA2A92CF-6ABB-33CF-C233-CDE428BBFE89}"/>
          </ac:cxnSpMkLst>
        </pc:cxnChg>
        <pc:cxnChg chg="mod">
          <ac:chgData name="Hans-Olof Stålgren" userId="22a94e5fbcb5317a" providerId="LiveId" clId="{36176AA5-CF36-47ED-AA0A-161F80F9E11D}" dt="2023-05-08T12:46:32.942" v="3093" actId="165"/>
          <ac:cxnSpMkLst>
            <pc:docMk/>
            <pc:sldMk cId="3490715529" sldId="2142532944"/>
            <ac:cxnSpMk id="49" creationId="{923C9647-51A8-35E2-DA25-8F7BA3EDE38E}"/>
          </ac:cxnSpMkLst>
        </pc:cxnChg>
        <pc:cxnChg chg="mod">
          <ac:chgData name="Hans-Olof Stålgren" userId="22a94e5fbcb5317a" providerId="LiveId" clId="{36176AA5-CF36-47ED-AA0A-161F80F9E11D}" dt="2023-05-08T12:46:32.942" v="3093" actId="165"/>
          <ac:cxnSpMkLst>
            <pc:docMk/>
            <pc:sldMk cId="3490715529" sldId="2142532944"/>
            <ac:cxnSpMk id="50" creationId="{9F837156-8588-1CAD-9A98-30C5B9E5A57D}"/>
          </ac:cxnSpMkLst>
        </pc:cxnChg>
        <pc:cxnChg chg="mod">
          <ac:chgData name="Hans-Olof Stålgren" userId="22a94e5fbcb5317a" providerId="LiveId" clId="{36176AA5-CF36-47ED-AA0A-161F80F9E11D}" dt="2023-05-08T12:46:32.942" v="3093" actId="165"/>
          <ac:cxnSpMkLst>
            <pc:docMk/>
            <pc:sldMk cId="3490715529" sldId="2142532944"/>
            <ac:cxnSpMk id="51" creationId="{36D1AD11-0536-AD5E-72D3-E93217B96DCA}"/>
          </ac:cxnSpMkLst>
        </pc:cxnChg>
        <pc:cxnChg chg="mod">
          <ac:chgData name="Hans-Olof Stålgren" userId="22a94e5fbcb5317a" providerId="LiveId" clId="{36176AA5-CF36-47ED-AA0A-161F80F9E11D}" dt="2023-05-08T12:46:32.942" v="3093" actId="165"/>
          <ac:cxnSpMkLst>
            <pc:docMk/>
            <pc:sldMk cId="3490715529" sldId="2142532944"/>
            <ac:cxnSpMk id="52" creationId="{D2745FD2-45C9-D77B-08A4-A45E278F88A3}"/>
          </ac:cxnSpMkLst>
        </pc:cxnChg>
        <pc:cxnChg chg="mod">
          <ac:chgData name="Hans-Olof Stålgren" userId="22a94e5fbcb5317a" providerId="LiveId" clId="{36176AA5-CF36-47ED-AA0A-161F80F9E11D}" dt="2023-05-08T12:46:32.942" v="3093" actId="165"/>
          <ac:cxnSpMkLst>
            <pc:docMk/>
            <pc:sldMk cId="3490715529" sldId="2142532944"/>
            <ac:cxnSpMk id="53" creationId="{89344EE1-FF6A-609D-B64D-E540D9C9F663}"/>
          </ac:cxnSpMkLst>
        </pc:cxnChg>
        <pc:cxnChg chg="mod">
          <ac:chgData name="Hans-Olof Stålgren" userId="22a94e5fbcb5317a" providerId="LiveId" clId="{36176AA5-CF36-47ED-AA0A-161F80F9E11D}" dt="2023-05-08T12:46:32.942" v="3093" actId="165"/>
          <ac:cxnSpMkLst>
            <pc:docMk/>
            <pc:sldMk cId="3490715529" sldId="2142532944"/>
            <ac:cxnSpMk id="54" creationId="{5BB68BFE-933D-6D41-A9F8-E7B75ED661B3}"/>
          </ac:cxnSpMkLst>
        </pc:cxnChg>
        <pc:cxnChg chg="mod">
          <ac:chgData name="Hans-Olof Stålgren" userId="22a94e5fbcb5317a" providerId="LiveId" clId="{36176AA5-CF36-47ED-AA0A-161F80F9E11D}" dt="2023-05-08T12:46:32.942" v="3093" actId="165"/>
          <ac:cxnSpMkLst>
            <pc:docMk/>
            <pc:sldMk cId="3490715529" sldId="2142532944"/>
            <ac:cxnSpMk id="55" creationId="{F1D7B1E6-D136-2041-8A2A-786D9F63DDEF}"/>
          </ac:cxnSpMkLst>
        </pc:cxnChg>
        <pc:cxnChg chg="mod">
          <ac:chgData name="Hans-Olof Stålgren" userId="22a94e5fbcb5317a" providerId="LiveId" clId="{36176AA5-CF36-47ED-AA0A-161F80F9E11D}" dt="2023-05-08T12:46:32.942" v="3093" actId="165"/>
          <ac:cxnSpMkLst>
            <pc:docMk/>
            <pc:sldMk cId="3490715529" sldId="2142532944"/>
            <ac:cxnSpMk id="56" creationId="{0D945A59-0A1E-BFE3-4540-213E6F76EBD7}"/>
          </ac:cxnSpMkLst>
        </pc:cxnChg>
        <pc:cxnChg chg="mod">
          <ac:chgData name="Hans-Olof Stålgren" userId="22a94e5fbcb5317a" providerId="LiveId" clId="{36176AA5-CF36-47ED-AA0A-161F80F9E11D}" dt="2023-05-08T12:46:32.942" v="3093" actId="165"/>
          <ac:cxnSpMkLst>
            <pc:docMk/>
            <pc:sldMk cId="3490715529" sldId="2142532944"/>
            <ac:cxnSpMk id="60" creationId="{7869D25E-06FC-2707-13B9-88E60FE12519}"/>
          </ac:cxnSpMkLst>
        </pc:cxnChg>
        <pc:cxnChg chg="mod">
          <ac:chgData name="Hans-Olof Stålgren" userId="22a94e5fbcb5317a" providerId="LiveId" clId="{36176AA5-CF36-47ED-AA0A-161F80F9E11D}" dt="2023-05-08T12:46:32.942" v="3093" actId="165"/>
          <ac:cxnSpMkLst>
            <pc:docMk/>
            <pc:sldMk cId="3490715529" sldId="2142532944"/>
            <ac:cxnSpMk id="61" creationId="{A7F4742B-03D4-8116-00CE-AE0D25BF717A}"/>
          </ac:cxnSpMkLst>
        </pc:cxnChg>
        <pc:cxnChg chg="mod">
          <ac:chgData name="Hans-Olof Stålgren" userId="22a94e5fbcb5317a" providerId="LiveId" clId="{36176AA5-CF36-47ED-AA0A-161F80F9E11D}" dt="2023-05-08T12:46:32.942" v="3093" actId="165"/>
          <ac:cxnSpMkLst>
            <pc:docMk/>
            <pc:sldMk cId="3490715529" sldId="2142532944"/>
            <ac:cxnSpMk id="62" creationId="{9ED3F603-9818-63D5-A919-BCE07298B6BB}"/>
          </ac:cxnSpMkLst>
        </pc:cxnChg>
        <pc:cxnChg chg="mod">
          <ac:chgData name="Hans-Olof Stålgren" userId="22a94e5fbcb5317a" providerId="LiveId" clId="{36176AA5-CF36-47ED-AA0A-161F80F9E11D}" dt="2023-05-08T12:46:32.942" v="3093" actId="165"/>
          <ac:cxnSpMkLst>
            <pc:docMk/>
            <pc:sldMk cId="3490715529" sldId="2142532944"/>
            <ac:cxnSpMk id="63" creationId="{D74B25CF-FC51-34E8-61C5-D1D154ADDE42}"/>
          </ac:cxnSpMkLst>
        </pc:cxnChg>
        <pc:cxnChg chg="mod">
          <ac:chgData name="Hans-Olof Stålgren" userId="22a94e5fbcb5317a" providerId="LiveId" clId="{36176AA5-CF36-47ED-AA0A-161F80F9E11D}" dt="2023-05-08T12:46:32.942" v="3093" actId="165"/>
          <ac:cxnSpMkLst>
            <pc:docMk/>
            <pc:sldMk cId="3490715529" sldId="2142532944"/>
            <ac:cxnSpMk id="64" creationId="{C09070C9-F888-DA4A-AC33-510CCBD43CE6}"/>
          </ac:cxnSpMkLst>
        </pc:cxnChg>
        <pc:cxnChg chg="mod">
          <ac:chgData name="Hans-Olof Stålgren" userId="22a94e5fbcb5317a" providerId="LiveId" clId="{36176AA5-CF36-47ED-AA0A-161F80F9E11D}" dt="2023-05-08T12:46:32.942" v="3093" actId="165"/>
          <ac:cxnSpMkLst>
            <pc:docMk/>
            <pc:sldMk cId="3490715529" sldId="2142532944"/>
            <ac:cxnSpMk id="65" creationId="{87F44BB4-BED0-082B-A5E7-7B9D100D285F}"/>
          </ac:cxnSpMkLst>
        </pc:cxnChg>
        <pc:cxnChg chg="mod">
          <ac:chgData name="Hans-Olof Stålgren" userId="22a94e5fbcb5317a" providerId="LiveId" clId="{36176AA5-CF36-47ED-AA0A-161F80F9E11D}" dt="2023-05-08T12:46:32.942" v="3093" actId="165"/>
          <ac:cxnSpMkLst>
            <pc:docMk/>
            <pc:sldMk cId="3490715529" sldId="2142532944"/>
            <ac:cxnSpMk id="66" creationId="{27F18B34-E67C-270E-C918-67FB577DBCC0}"/>
          </ac:cxnSpMkLst>
        </pc:cxnChg>
        <pc:cxnChg chg="mod">
          <ac:chgData name="Hans-Olof Stålgren" userId="22a94e5fbcb5317a" providerId="LiveId" clId="{36176AA5-CF36-47ED-AA0A-161F80F9E11D}" dt="2023-05-08T12:46:32.942" v="3093" actId="165"/>
          <ac:cxnSpMkLst>
            <pc:docMk/>
            <pc:sldMk cId="3490715529" sldId="2142532944"/>
            <ac:cxnSpMk id="67" creationId="{E70CF9FC-78B2-10F2-6C2F-D1549AAFC8B9}"/>
          </ac:cxnSpMkLst>
        </pc:cxnChg>
      </pc:sldChg>
      <pc:sldChg chg="new del">
        <pc:chgData name="Hans-Olof Stålgren" userId="22a94e5fbcb5317a" providerId="LiveId" clId="{36176AA5-CF36-47ED-AA0A-161F80F9E11D}" dt="2023-05-08T07:43:12.580" v="13" actId="680"/>
        <pc:sldMkLst>
          <pc:docMk/>
          <pc:sldMk cId="1426434310" sldId="2142532945"/>
        </pc:sldMkLst>
      </pc:sldChg>
      <pc:sldChg chg="new del">
        <pc:chgData name="Hans-Olof Stålgren" userId="22a94e5fbcb5317a" providerId="LiveId" clId="{36176AA5-CF36-47ED-AA0A-161F80F9E11D}" dt="2023-05-08T07:42:33.549" v="11" actId="47"/>
        <pc:sldMkLst>
          <pc:docMk/>
          <pc:sldMk cId="2274419776" sldId="2142532945"/>
        </pc:sldMkLst>
      </pc:sldChg>
      <pc:sldChg chg="add del">
        <pc:chgData name="Hans-Olof Stålgren" userId="22a94e5fbcb5317a" providerId="LiveId" clId="{36176AA5-CF36-47ED-AA0A-161F80F9E11D}" dt="2023-05-08T07:52:17.177" v="303" actId="47"/>
        <pc:sldMkLst>
          <pc:docMk/>
          <pc:sldMk cId="2865390704" sldId="2142532945"/>
        </pc:sldMkLst>
      </pc:sldChg>
      <pc:sldChg chg="addSp modSp add mod">
        <pc:chgData name="Hans-Olof Stålgren" userId="22a94e5fbcb5317a" providerId="LiveId" clId="{36176AA5-CF36-47ED-AA0A-161F80F9E11D}" dt="2023-05-08T13:37:14.211" v="3852" actId="14100"/>
        <pc:sldMkLst>
          <pc:docMk/>
          <pc:sldMk cId="1320721037" sldId="2142532946"/>
        </pc:sldMkLst>
        <pc:spChg chg="mod">
          <ac:chgData name="Hans-Olof Stålgren" userId="22a94e5fbcb5317a" providerId="LiveId" clId="{36176AA5-CF36-47ED-AA0A-161F80F9E11D}" dt="2023-05-08T10:13:01.893" v="2183" actId="404"/>
          <ac:spMkLst>
            <pc:docMk/>
            <pc:sldMk cId="1320721037" sldId="2142532946"/>
            <ac:spMk id="2" creationId="{3338842E-162D-84E4-DAAA-C561E1CA71DF}"/>
          </ac:spMkLst>
        </pc:spChg>
        <pc:spChg chg="mod">
          <ac:chgData name="Hans-Olof Stålgren" userId="22a94e5fbcb5317a" providerId="LiveId" clId="{36176AA5-CF36-47ED-AA0A-161F80F9E11D}" dt="2023-05-08T13:37:14.211" v="3852" actId="14100"/>
          <ac:spMkLst>
            <pc:docMk/>
            <pc:sldMk cId="1320721037" sldId="2142532946"/>
            <ac:spMk id="3" creationId="{1865F2FB-1AC4-DD58-B9EA-9F3915C1021D}"/>
          </ac:spMkLst>
        </pc:spChg>
        <pc:spChg chg="mod">
          <ac:chgData name="Hans-Olof Stålgren" userId="22a94e5fbcb5317a" providerId="LiveId" clId="{36176AA5-CF36-47ED-AA0A-161F80F9E11D}" dt="2023-05-08T12:57:50.891" v="3162"/>
          <ac:spMkLst>
            <pc:docMk/>
            <pc:sldMk cId="1320721037" sldId="2142532946"/>
            <ac:spMk id="6" creationId="{CFA487F1-A087-6B1C-EC78-554708FEE109}"/>
          </ac:spMkLst>
        </pc:spChg>
        <pc:spChg chg="mod">
          <ac:chgData name="Hans-Olof Stålgren" userId="22a94e5fbcb5317a" providerId="LiveId" clId="{36176AA5-CF36-47ED-AA0A-161F80F9E11D}" dt="2023-05-08T12:57:50.891" v="3162"/>
          <ac:spMkLst>
            <pc:docMk/>
            <pc:sldMk cId="1320721037" sldId="2142532946"/>
            <ac:spMk id="8" creationId="{3BFE2A78-08AE-D9F7-E703-9CE6D45753B5}"/>
          </ac:spMkLst>
        </pc:spChg>
        <pc:spChg chg="mod">
          <ac:chgData name="Hans-Olof Stålgren" userId="22a94e5fbcb5317a" providerId="LiveId" clId="{36176AA5-CF36-47ED-AA0A-161F80F9E11D}" dt="2023-05-08T12:57:50.891" v="3162"/>
          <ac:spMkLst>
            <pc:docMk/>
            <pc:sldMk cId="1320721037" sldId="2142532946"/>
            <ac:spMk id="9" creationId="{8513CB53-9C1A-2FD1-9F83-39EF9E38455B}"/>
          </ac:spMkLst>
        </pc:spChg>
        <pc:spChg chg="mod">
          <ac:chgData name="Hans-Olof Stålgren" userId="22a94e5fbcb5317a" providerId="LiveId" clId="{36176AA5-CF36-47ED-AA0A-161F80F9E11D}" dt="2023-05-08T12:57:50.891" v="3162"/>
          <ac:spMkLst>
            <pc:docMk/>
            <pc:sldMk cId="1320721037" sldId="2142532946"/>
            <ac:spMk id="10" creationId="{BFC67C1F-B67F-256A-6C0A-4D3E9997D37C}"/>
          </ac:spMkLst>
        </pc:spChg>
        <pc:spChg chg="mod">
          <ac:chgData name="Hans-Olof Stålgren" userId="22a94e5fbcb5317a" providerId="LiveId" clId="{36176AA5-CF36-47ED-AA0A-161F80F9E11D}" dt="2023-05-08T12:57:50.891" v="3162"/>
          <ac:spMkLst>
            <pc:docMk/>
            <pc:sldMk cId="1320721037" sldId="2142532946"/>
            <ac:spMk id="11" creationId="{0FBE1937-3C13-3801-5182-F183F27E5858}"/>
          </ac:spMkLst>
        </pc:spChg>
        <pc:spChg chg="mod">
          <ac:chgData name="Hans-Olof Stålgren" userId="22a94e5fbcb5317a" providerId="LiveId" clId="{36176AA5-CF36-47ED-AA0A-161F80F9E11D}" dt="2023-05-08T12:57:50.891" v="3162"/>
          <ac:spMkLst>
            <pc:docMk/>
            <pc:sldMk cId="1320721037" sldId="2142532946"/>
            <ac:spMk id="12" creationId="{CFD3E642-DB29-421F-2068-74D0CD43C6B8}"/>
          </ac:spMkLst>
        </pc:spChg>
        <pc:spChg chg="mod">
          <ac:chgData name="Hans-Olof Stålgren" userId="22a94e5fbcb5317a" providerId="LiveId" clId="{36176AA5-CF36-47ED-AA0A-161F80F9E11D}" dt="2023-05-08T12:57:50.891" v="3162"/>
          <ac:spMkLst>
            <pc:docMk/>
            <pc:sldMk cId="1320721037" sldId="2142532946"/>
            <ac:spMk id="13" creationId="{F743F0A2-7535-A552-1C71-1B6B30091536}"/>
          </ac:spMkLst>
        </pc:spChg>
        <pc:spChg chg="mod">
          <ac:chgData name="Hans-Olof Stålgren" userId="22a94e5fbcb5317a" providerId="LiveId" clId="{36176AA5-CF36-47ED-AA0A-161F80F9E11D}" dt="2023-05-08T12:57:50.891" v="3162"/>
          <ac:spMkLst>
            <pc:docMk/>
            <pc:sldMk cId="1320721037" sldId="2142532946"/>
            <ac:spMk id="14" creationId="{5F83978B-240A-B9C4-CE0D-146685C624AF}"/>
          </ac:spMkLst>
        </pc:spChg>
        <pc:spChg chg="mod">
          <ac:chgData name="Hans-Olof Stålgren" userId="22a94e5fbcb5317a" providerId="LiveId" clId="{36176AA5-CF36-47ED-AA0A-161F80F9E11D}" dt="2023-05-08T12:57:50.891" v="3162"/>
          <ac:spMkLst>
            <pc:docMk/>
            <pc:sldMk cId="1320721037" sldId="2142532946"/>
            <ac:spMk id="15" creationId="{DF6D76EF-9F06-55F3-523F-A4A314BF70F6}"/>
          </ac:spMkLst>
        </pc:spChg>
        <pc:spChg chg="mod">
          <ac:chgData name="Hans-Olof Stålgren" userId="22a94e5fbcb5317a" providerId="LiveId" clId="{36176AA5-CF36-47ED-AA0A-161F80F9E11D}" dt="2023-05-08T12:57:50.891" v="3162"/>
          <ac:spMkLst>
            <pc:docMk/>
            <pc:sldMk cId="1320721037" sldId="2142532946"/>
            <ac:spMk id="16" creationId="{04F5E82F-7528-1416-41F0-DD2E0B395B0A}"/>
          </ac:spMkLst>
        </pc:spChg>
        <pc:spChg chg="add mod">
          <ac:chgData name="Hans-Olof Stålgren" userId="22a94e5fbcb5317a" providerId="LiveId" clId="{36176AA5-CF36-47ED-AA0A-161F80F9E11D}" dt="2023-05-08T13:09:06.097" v="3683"/>
          <ac:spMkLst>
            <pc:docMk/>
            <pc:sldMk cId="1320721037" sldId="2142532946"/>
            <ac:spMk id="53" creationId="{8DFB44E4-FCF2-0D1E-3860-D9ED84302396}"/>
          </ac:spMkLst>
        </pc:spChg>
        <pc:grpChg chg="add mod">
          <ac:chgData name="Hans-Olof Stålgren" userId="22a94e5fbcb5317a" providerId="LiveId" clId="{36176AA5-CF36-47ED-AA0A-161F80F9E11D}" dt="2023-05-08T12:57:50.891" v="3162"/>
          <ac:grpSpMkLst>
            <pc:docMk/>
            <pc:sldMk cId="1320721037" sldId="2142532946"/>
            <ac:grpSpMk id="4" creationId="{45BEC580-6AB4-0470-77EC-B690FB95F1D8}"/>
          </ac:grpSpMkLst>
        </pc:grpChg>
        <pc:grpChg chg="mod">
          <ac:chgData name="Hans-Olof Stålgren" userId="22a94e5fbcb5317a" providerId="LiveId" clId="{36176AA5-CF36-47ED-AA0A-161F80F9E11D}" dt="2023-05-08T12:57:50.891" v="3162"/>
          <ac:grpSpMkLst>
            <pc:docMk/>
            <pc:sldMk cId="1320721037" sldId="2142532946"/>
            <ac:grpSpMk id="5" creationId="{AD252CCE-9488-B913-2A68-D47F50E94FC2}"/>
          </ac:grpSpMkLst>
        </pc:grpChg>
        <pc:grpChg chg="mod">
          <ac:chgData name="Hans-Olof Stålgren" userId="22a94e5fbcb5317a" providerId="LiveId" clId="{36176AA5-CF36-47ED-AA0A-161F80F9E11D}" dt="2023-05-08T12:57:50.891" v="3162"/>
          <ac:grpSpMkLst>
            <pc:docMk/>
            <pc:sldMk cId="1320721037" sldId="2142532946"/>
            <ac:grpSpMk id="7" creationId="{D99228FA-2372-EA40-3C92-FB605134D4A7}"/>
          </ac:grpSpMkLst>
        </pc:grpChg>
        <pc:grpChg chg="mod">
          <ac:chgData name="Hans-Olof Stålgren" userId="22a94e5fbcb5317a" providerId="LiveId" clId="{36176AA5-CF36-47ED-AA0A-161F80F9E11D}" dt="2023-05-08T12:57:50.891" v="3162"/>
          <ac:grpSpMkLst>
            <pc:docMk/>
            <pc:sldMk cId="1320721037" sldId="2142532946"/>
            <ac:grpSpMk id="20" creationId="{D40A1BC7-F8C1-310A-DEFD-CB6E063784A0}"/>
          </ac:grpSpMkLst>
        </pc:grpChg>
        <pc:grpChg chg="mod">
          <ac:chgData name="Hans-Olof Stålgren" userId="22a94e5fbcb5317a" providerId="LiveId" clId="{36176AA5-CF36-47ED-AA0A-161F80F9E11D}" dt="2023-05-08T12:57:50.891" v="3162"/>
          <ac:grpSpMkLst>
            <pc:docMk/>
            <pc:sldMk cId="1320721037" sldId="2142532946"/>
            <ac:grpSpMk id="21" creationId="{D4B27894-6065-372E-C956-B2EECCC4E7B0}"/>
          </ac:grpSpMkLst>
        </pc:grpChg>
        <pc:grpChg chg="mod">
          <ac:chgData name="Hans-Olof Stålgren" userId="22a94e5fbcb5317a" providerId="LiveId" clId="{36176AA5-CF36-47ED-AA0A-161F80F9E11D}" dt="2023-05-08T12:57:50.891" v="3162"/>
          <ac:grpSpMkLst>
            <pc:docMk/>
            <pc:sldMk cId="1320721037" sldId="2142532946"/>
            <ac:grpSpMk id="22" creationId="{4705CE4E-FD89-F0C3-F531-0E79442B947B}"/>
          </ac:grpSpMkLst>
        </pc:grpChg>
        <pc:grpChg chg="mod">
          <ac:chgData name="Hans-Olof Stålgren" userId="22a94e5fbcb5317a" providerId="LiveId" clId="{36176AA5-CF36-47ED-AA0A-161F80F9E11D}" dt="2023-05-08T12:57:50.891" v="3162"/>
          <ac:grpSpMkLst>
            <pc:docMk/>
            <pc:sldMk cId="1320721037" sldId="2142532946"/>
            <ac:grpSpMk id="23" creationId="{B50ACBAA-7C5D-015F-372A-52EFEF22CABD}"/>
          </ac:grpSpMkLst>
        </pc:grpChg>
        <pc:grpChg chg="mod">
          <ac:chgData name="Hans-Olof Stålgren" userId="22a94e5fbcb5317a" providerId="LiveId" clId="{36176AA5-CF36-47ED-AA0A-161F80F9E11D}" dt="2023-05-08T12:57:50.891" v="3162"/>
          <ac:grpSpMkLst>
            <pc:docMk/>
            <pc:sldMk cId="1320721037" sldId="2142532946"/>
            <ac:grpSpMk id="24" creationId="{5AACF7B3-14CB-5892-383E-A070990D733A}"/>
          </ac:grpSpMkLst>
        </pc:grpChg>
        <pc:grpChg chg="mod">
          <ac:chgData name="Hans-Olof Stålgren" userId="22a94e5fbcb5317a" providerId="LiveId" clId="{36176AA5-CF36-47ED-AA0A-161F80F9E11D}" dt="2023-05-08T12:57:50.891" v="3162"/>
          <ac:grpSpMkLst>
            <pc:docMk/>
            <pc:sldMk cId="1320721037" sldId="2142532946"/>
            <ac:grpSpMk id="33" creationId="{BFFFFA6B-B0FA-FC13-17E3-D585C9CEC61A}"/>
          </ac:grpSpMkLst>
        </pc:grpChg>
        <pc:grpChg chg="mod">
          <ac:chgData name="Hans-Olof Stålgren" userId="22a94e5fbcb5317a" providerId="LiveId" clId="{36176AA5-CF36-47ED-AA0A-161F80F9E11D}" dt="2023-05-08T12:57:50.891" v="3162"/>
          <ac:grpSpMkLst>
            <pc:docMk/>
            <pc:sldMk cId="1320721037" sldId="2142532946"/>
            <ac:grpSpMk id="34" creationId="{83D4EB77-85F3-6FB8-6A60-DA6DC8DE7FFA}"/>
          </ac:grpSpMkLst>
        </pc:grpChg>
        <pc:grpChg chg="mod">
          <ac:chgData name="Hans-Olof Stålgren" userId="22a94e5fbcb5317a" providerId="LiveId" clId="{36176AA5-CF36-47ED-AA0A-161F80F9E11D}" dt="2023-05-08T12:57:50.891" v="3162"/>
          <ac:grpSpMkLst>
            <pc:docMk/>
            <pc:sldMk cId="1320721037" sldId="2142532946"/>
            <ac:grpSpMk id="43" creationId="{EBD62BE1-0F27-68F9-D29D-E93B88D9D641}"/>
          </ac:grpSpMkLst>
        </pc:grpChg>
        <pc:grpChg chg="mod">
          <ac:chgData name="Hans-Olof Stålgren" userId="22a94e5fbcb5317a" providerId="LiveId" clId="{36176AA5-CF36-47ED-AA0A-161F80F9E11D}" dt="2023-05-08T12:57:50.891" v="3162"/>
          <ac:grpSpMkLst>
            <pc:docMk/>
            <pc:sldMk cId="1320721037" sldId="2142532946"/>
            <ac:grpSpMk id="44" creationId="{292E2FB4-B712-DB8F-3478-EAD91AE2FE28}"/>
          </ac:grpSpMkLst>
        </pc:grpChg>
        <pc:cxnChg chg="mod">
          <ac:chgData name="Hans-Olof Stålgren" userId="22a94e5fbcb5317a" providerId="LiveId" clId="{36176AA5-CF36-47ED-AA0A-161F80F9E11D}" dt="2023-05-08T12:57:50.891" v="3162"/>
          <ac:cxnSpMkLst>
            <pc:docMk/>
            <pc:sldMk cId="1320721037" sldId="2142532946"/>
            <ac:cxnSpMk id="17" creationId="{606F07E9-6C83-BD90-1C7B-0C05813BF4F7}"/>
          </ac:cxnSpMkLst>
        </pc:cxnChg>
        <pc:cxnChg chg="mod">
          <ac:chgData name="Hans-Olof Stålgren" userId="22a94e5fbcb5317a" providerId="LiveId" clId="{36176AA5-CF36-47ED-AA0A-161F80F9E11D}" dt="2023-05-08T12:57:50.891" v="3162"/>
          <ac:cxnSpMkLst>
            <pc:docMk/>
            <pc:sldMk cId="1320721037" sldId="2142532946"/>
            <ac:cxnSpMk id="18" creationId="{F19285F4-3E9E-C898-6AA8-500B7DD85487}"/>
          </ac:cxnSpMkLst>
        </pc:cxnChg>
        <pc:cxnChg chg="mod">
          <ac:chgData name="Hans-Olof Stålgren" userId="22a94e5fbcb5317a" providerId="LiveId" clId="{36176AA5-CF36-47ED-AA0A-161F80F9E11D}" dt="2023-05-08T12:57:50.891" v="3162"/>
          <ac:cxnSpMkLst>
            <pc:docMk/>
            <pc:sldMk cId="1320721037" sldId="2142532946"/>
            <ac:cxnSpMk id="19" creationId="{F6D71358-F27D-2655-FD49-39F989BE4DAD}"/>
          </ac:cxnSpMkLst>
        </pc:cxnChg>
        <pc:cxnChg chg="mod">
          <ac:chgData name="Hans-Olof Stålgren" userId="22a94e5fbcb5317a" providerId="LiveId" clId="{36176AA5-CF36-47ED-AA0A-161F80F9E11D}" dt="2023-05-08T12:57:50.891" v="3162"/>
          <ac:cxnSpMkLst>
            <pc:docMk/>
            <pc:sldMk cId="1320721037" sldId="2142532946"/>
            <ac:cxnSpMk id="25" creationId="{6609A356-E738-BD29-6925-18014F05F9BF}"/>
          </ac:cxnSpMkLst>
        </pc:cxnChg>
        <pc:cxnChg chg="mod">
          <ac:chgData name="Hans-Olof Stålgren" userId="22a94e5fbcb5317a" providerId="LiveId" clId="{36176AA5-CF36-47ED-AA0A-161F80F9E11D}" dt="2023-05-08T12:57:50.891" v="3162"/>
          <ac:cxnSpMkLst>
            <pc:docMk/>
            <pc:sldMk cId="1320721037" sldId="2142532946"/>
            <ac:cxnSpMk id="26" creationId="{6992057D-96CF-109D-61B6-4204493885E6}"/>
          </ac:cxnSpMkLst>
        </pc:cxnChg>
        <pc:cxnChg chg="mod">
          <ac:chgData name="Hans-Olof Stålgren" userId="22a94e5fbcb5317a" providerId="LiveId" clId="{36176AA5-CF36-47ED-AA0A-161F80F9E11D}" dt="2023-05-08T12:57:50.891" v="3162"/>
          <ac:cxnSpMkLst>
            <pc:docMk/>
            <pc:sldMk cId="1320721037" sldId="2142532946"/>
            <ac:cxnSpMk id="27" creationId="{49A383DF-B0CF-6BE8-509E-9C9CB35A858A}"/>
          </ac:cxnSpMkLst>
        </pc:cxnChg>
        <pc:cxnChg chg="mod">
          <ac:chgData name="Hans-Olof Stålgren" userId="22a94e5fbcb5317a" providerId="LiveId" clId="{36176AA5-CF36-47ED-AA0A-161F80F9E11D}" dt="2023-05-08T12:57:50.891" v="3162"/>
          <ac:cxnSpMkLst>
            <pc:docMk/>
            <pc:sldMk cId="1320721037" sldId="2142532946"/>
            <ac:cxnSpMk id="28" creationId="{B6AAA7E8-9D46-67EA-13FC-9A8EB7211A44}"/>
          </ac:cxnSpMkLst>
        </pc:cxnChg>
        <pc:cxnChg chg="mod">
          <ac:chgData name="Hans-Olof Stålgren" userId="22a94e5fbcb5317a" providerId="LiveId" clId="{36176AA5-CF36-47ED-AA0A-161F80F9E11D}" dt="2023-05-08T12:57:50.891" v="3162"/>
          <ac:cxnSpMkLst>
            <pc:docMk/>
            <pc:sldMk cId="1320721037" sldId="2142532946"/>
            <ac:cxnSpMk id="29" creationId="{748FC828-D585-00A6-8DAE-9DF176C5018C}"/>
          </ac:cxnSpMkLst>
        </pc:cxnChg>
        <pc:cxnChg chg="mod">
          <ac:chgData name="Hans-Olof Stålgren" userId="22a94e5fbcb5317a" providerId="LiveId" clId="{36176AA5-CF36-47ED-AA0A-161F80F9E11D}" dt="2023-05-08T12:57:50.891" v="3162"/>
          <ac:cxnSpMkLst>
            <pc:docMk/>
            <pc:sldMk cId="1320721037" sldId="2142532946"/>
            <ac:cxnSpMk id="30" creationId="{2A37F71A-8C11-3DD4-1403-670FBA2EAAAD}"/>
          </ac:cxnSpMkLst>
        </pc:cxnChg>
        <pc:cxnChg chg="mod">
          <ac:chgData name="Hans-Olof Stålgren" userId="22a94e5fbcb5317a" providerId="LiveId" clId="{36176AA5-CF36-47ED-AA0A-161F80F9E11D}" dt="2023-05-08T12:57:50.891" v="3162"/>
          <ac:cxnSpMkLst>
            <pc:docMk/>
            <pc:sldMk cId="1320721037" sldId="2142532946"/>
            <ac:cxnSpMk id="31" creationId="{B0629415-2DC9-3209-8540-E9A85FF6BA8D}"/>
          </ac:cxnSpMkLst>
        </pc:cxnChg>
        <pc:cxnChg chg="mod">
          <ac:chgData name="Hans-Olof Stålgren" userId="22a94e5fbcb5317a" providerId="LiveId" clId="{36176AA5-CF36-47ED-AA0A-161F80F9E11D}" dt="2023-05-08T12:57:50.891" v="3162"/>
          <ac:cxnSpMkLst>
            <pc:docMk/>
            <pc:sldMk cId="1320721037" sldId="2142532946"/>
            <ac:cxnSpMk id="32" creationId="{D0A0B20B-42E0-6949-7E69-1F86D7AC8098}"/>
          </ac:cxnSpMkLst>
        </pc:cxnChg>
        <pc:cxnChg chg="mod">
          <ac:chgData name="Hans-Olof Stålgren" userId="22a94e5fbcb5317a" providerId="LiveId" clId="{36176AA5-CF36-47ED-AA0A-161F80F9E11D}" dt="2023-05-08T12:57:50.891" v="3162"/>
          <ac:cxnSpMkLst>
            <pc:docMk/>
            <pc:sldMk cId="1320721037" sldId="2142532946"/>
            <ac:cxnSpMk id="35" creationId="{6EC07ED0-0B6F-DF3B-9B03-2A81405C2D92}"/>
          </ac:cxnSpMkLst>
        </pc:cxnChg>
        <pc:cxnChg chg="mod">
          <ac:chgData name="Hans-Olof Stålgren" userId="22a94e5fbcb5317a" providerId="LiveId" clId="{36176AA5-CF36-47ED-AA0A-161F80F9E11D}" dt="2023-05-08T12:57:50.891" v="3162"/>
          <ac:cxnSpMkLst>
            <pc:docMk/>
            <pc:sldMk cId="1320721037" sldId="2142532946"/>
            <ac:cxnSpMk id="36" creationId="{7A67958D-5E54-DDED-0D07-D028C758FE7D}"/>
          </ac:cxnSpMkLst>
        </pc:cxnChg>
        <pc:cxnChg chg="mod">
          <ac:chgData name="Hans-Olof Stålgren" userId="22a94e5fbcb5317a" providerId="LiveId" clId="{36176AA5-CF36-47ED-AA0A-161F80F9E11D}" dt="2023-05-08T12:57:50.891" v="3162"/>
          <ac:cxnSpMkLst>
            <pc:docMk/>
            <pc:sldMk cId="1320721037" sldId="2142532946"/>
            <ac:cxnSpMk id="37" creationId="{4F56CF81-6F29-DC8E-348B-7C7D8CC14969}"/>
          </ac:cxnSpMkLst>
        </pc:cxnChg>
        <pc:cxnChg chg="mod">
          <ac:chgData name="Hans-Olof Stålgren" userId="22a94e5fbcb5317a" providerId="LiveId" clId="{36176AA5-CF36-47ED-AA0A-161F80F9E11D}" dt="2023-05-08T12:57:50.891" v="3162"/>
          <ac:cxnSpMkLst>
            <pc:docMk/>
            <pc:sldMk cId="1320721037" sldId="2142532946"/>
            <ac:cxnSpMk id="38" creationId="{481612D0-2F6B-CEE6-FED1-203724B4280C}"/>
          </ac:cxnSpMkLst>
        </pc:cxnChg>
        <pc:cxnChg chg="mod">
          <ac:chgData name="Hans-Olof Stålgren" userId="22a94e5fbcb5317a" providerId="LiveId" clId="{36176AA5-CF36-47ED-AA0A-161F80F9E11D}" dt="2023-05-08T12:57:50.891" v="3162"/>
          <ac:cxnSpMkLst>
            <pc:docMk/>
            <pc:sldMk cId="1320721037" sldId="2142532946"/>
            <ac:cxnSpMk id="39" creationId="{419534BF-FBC7-6DBD-55B0-757C1E193121}"/>
          </ac:cxnSpMkLst>
        </pc:cxnChg>
        <pc:cxnChg chg="mod">
          <ac:chgData name="Hans-Olof Stålgren" userId="22a94e5fbcb5317a" providerId="LiveId" clId="{36176AA5-CF36-47ED-AA0A-161F80F9E11D}" dt="2023-05-08T12:57:50.891" v="3162"/>
          <ac:cxnSpMkLst>
            <pc:docMk/>
            <pc:sldMk cId="1320721037" sldId="2142532946"/>
            <ac:cxnSpMk id="40" creationId="{7C62FCFF-B907-4D71-BE69-5795E6D33E94}"/>
          </ac:cxnSpMkLst>
        </pc:cxnChg>
        <pc:cxnChg chg="mod">
          <ac:chgData name="Hans-Olof Stålgren" userId="22a94e5fbcb5317a" providerId="LiveId" clId="{36176AA5-CF36-47ED-AA0A-161F80F9E11D}" dt="2023-05-08T12:57:50.891" v="3162"/>
          <ac:cxnSpMkLst>
            <pc:docMk/>
            <pc:sldMk cId="1320721037" sldId="2142532946"/>
            <ac:cxnSpMk id="41" creationId="{3B6A9C6E-C686-D849-E56C-74784ED37725}"/>
          </ac:cxnSpMkLst>
        </pc:cxnChg>
        <pc:cxnChg chg="mod">
          <ac:chgData name="Hans-Olof Stålgren" userId="22a94e5fbcb5317a" providerId="LiveId" clId="{36176AA5-CF36-47ED-AA0A-161F80F9E11D}" dt="2023-05-08T12:57:50.891" v="3162"/>
          <ac:cxnSpMkLst>
            <pc:docMk/>
            <pc:sldMk cId="1320721037" sldId="2142532946"/>
            <ac:cxnSpMk id="42" creationId="{45C38E09-DE13-1EDC-5C00-E30F22268B91}"/>
          </ac:cxnSpMkLst>
        </pc:cxnChg>
        <pc:cxnChg chg="mod">
          <ac:chgData name="Hans-Olof Stålgren" userId="22a94e5fbcb5317a" providerId="LiveId" clId="{36176AA5-CF36-47ED-AA0A-161F80F9E11D}" dt="2023-05-08T12:57:50.891" v="3162"/>
          <ac:cxnSpMkLst>
            <pc:docMk/>
            <pc:sldMk cId="1320721037" sldId="2142532946"/>
            <ac:cxnSpMk id="45" creationId="{59705DEA-303C-FA44-B0F7-9FC8F241BE98}"/>
          </ac:cxnSpMkLst>
        </pc:cxnChg>
        <pc:cxnChg chg="mod">
          <ac:chgData name="Hans-Olof Stålgren" userId="22a94e5fbcb5317a" providerId="LiveId" clId="{36176AA5-CF36-47ED-AA0A-161F80F9E11D}" dt="2023-05-08T12:57:50.891" v="3162"/>
          <ac:cxnSpMkLst>
            <pc:docMk/>
            <pc:sldMk cId="1320721037" sldId="2142532946"/>
            <ac:cxnSpMk id="46" creationId="{0D5E2304-FAD5-7961-5F86-B481C4EEA856}"/>
          </ac:cxnSpMkLst>
        </pc:cxnChg>
        <pc:cxnChg chg="mod">
          <ac:chgData name="Hans-Olof Stålgren" userId="22a94e5fbcb5317a" providerId="LiveId" clId="{36176AA5-CF36-47ED-AA0A-161F80F9E11D}" dt="2023-05-08T12:57:50.891" v="3162"/>
          <ac:cxnSpMkLst>
            <pc:docMk/>
            <pc:sldMk cId="1320721037" sldId="2142532946"/>
            <ac:cxnSpMk id="47" creationId="{51D180C4-45D5-6204-AF64-AD4B5E4B522B}"/>
          </ac:cxnSpMkLst>
        </pc:cxnChg>
        <pc:cxnChg chg="mod">
          <ac:chgData name="Hans-Olof Stålgren" userId="22a94e5fbcb5317a" providerId="LiveId" clId="{36176AA5-CF36-47ED-AA0A-161F80F9E11D}" dt="2023-05-08T12:57:50.891" v="3162"/>
          <ac:cxnSpMkLst>
            <pc:docMk/>
            <pc:sldMk cId="1320721037" sldId="2142532946"/>
            <ac:cxnSpMk id="48" creationId="{4A33A6C4-59E4-4930-36D6-08C0227CABF6}"/>
          </ac:cxnSpMkLst>
        </pc:cxnChg>
        <pc:cxnChg chg="mod">
          <ac:chgData name="Hans-Olof Stålgren" userId="22a94e5fbcb5317a" providerId="LiveId" clId="{36176AA5-CF36-47ED-AA0A-161F80F9E11D}" dt="2023-05-08T12:57:50.891" v="3162"/>
          <ac:cxnSpMkLst>
            <pc:docMk/>
            <pc:sldMk cId="1320721037" sldId="2142532946"/>
            <ac:cxnSpMk id="49" creationId="{3E61BC7D-241A-EBB9-BB0B-62C6FC852B7A}"/>
          </ac:cxnSpMkLst>
        </pc:cxnChg>
        <pc:cxnChg chg="mod">
          <ac:chgData name="Hans-Olof Stålgren" userId="22a94e5fbcb5317a" providerId="LiveId" clId="{36176AA5-CF36-47ED-AA0A-161F80F9E11D}" dt="2023-05-08T12:57:50.891" v="3162"/>
          <ac:cxnSpMkLst>
            <pc:docMk/>
            <pc:sldMk cId="1320721037" sldId="2142532946"/>
            <ac:cxnSpMk id="50" creationId="{B8B5771F-AE0A-BDD8-DBB3-EA529C5BF896}"/>
          </ac:cxnSpMkLst>
        </pc:cxnChg>
        <pc:cxnChg chg="mod">
          <ac:chgData name="Hans-Olof Stålgren" userId="22a94e5fbcb5317a" providerId="LiveId" clId="{36176AA5-CF36-47ED-AA0A-161F80F9E11D}" dt="2023-05-08T12:57:50.891" v="3162"/>
          <ac:cxnSpMkLst>
            <pc:docMk/>
            <pc:sldMk cId="1320721037" sldId="2142532946"/>
            <ac:cxnSpMk id="51" creationId="{E2C10C7C-A872-D958-4F47-552A3EB5AE32}"/>
          </ac:cxnSpMkLst>
        </pc:cxnChg>
        <pc:cxnChg chg="mod">
          <ac:chgData name="Hans-Olof Stålgren" userId="22a94e5fbcb5317a" providerId="LiveId" clId="{36176AA5-CF36-47ED-AA0A-161F80F9E11D}" dt="2023-05-08T12:57:50.891" v="3162"/>
          <ac:cxnSpMkLst>
            <pc:docMk/>
            <pc:sldMk cId="1320721037" sldId="2142532946"/>
            <ac:cxnSpMk id="52" creationId="{1BF6A5DE-7C47-CFBB-236A-C5699FBA7105}"/>
          </ac:cxnSpMkLst>
        </pc:cxnChg>
      </pc:sldChg>
      <pc:sldChg chg="addSp delSp modSp add mod">
        <pc:chgData name="Hans-Olof Stålgren" userId="22a94e5fbcb5317a" providerId="LiveId" clId="{36176AA5-CF36-47ED-AA0A-161F80F9E11D}" dt="2023-05-08T13:04:10.870" v="3531"/>
        <pc:sldMkLst>
          <pc:docMk/>
          <pc:sldMk cId="1903558733" sldId="2142532947"/>
        </pc:sldMkLst>
        <pc:spChg chg="mod">
          <ac:chgData name="Hans-Olof Stålgren" userId="22a94e5fbcb5317a" providerId="LiveId" clId="{36176AA5-CF36-47ED-AA0A-161F80F9E11D}" dt="2023-05-08T12:23:10.632" v="2608" actId="20578"/>
          <ac:spMkLst>
            <pc:docMk/>
            <pc:sldMk cId="1903558733" sldId="2142532947"/>
            <ac:spMk id="3" creationId="{1865F2FB-1AC4-DD58-B9EA-9F3915C1021D}"/>
          </ac:spMkLst>
        </pc:spChg>
        <pc:spChg chg="add del mod">
          <ac:chgData name="Hans-Olof Stålgren" userId="22a94e5fbcb5317a" providerId="LiveId" clId="{36176AA5-CF36-47ED-AA0A-161F80F9E11D}" dt="2023-05-08T09:15:03.608" v="382"/>
          <ac:spMkLst>
            <pc:docMk/>
            <pc:sldMk cId="1903558733" sldId="2142532947"/>
            <ac:spMk id="4" creationId="{67D85C93-D571-30D1-7DFC-C53708E4F474}"/>
          </ac:spMkLst>
        </pc:spChg>
        <pc:spChg chg="add del mod">
          <ac:chgData name="Hans-Olof Stålgren" userId="22a94e5fbcb5317a" providerId="LiveId" clId="{36176AA5-CF36-47ED-AA0A-161F80F9E11D}" dt="2023-05-08T09:15:31.717" v="387"/>
          <ac:spMkLst>
            <pc:docMk/>
            <pc:sldMk cId="1903558733" sldId="2142532947"/>
            <ac:spMk id="5" creationId="{7DFA9F83-EC94-1722-FDDD-F64C85562BA9}"/>
          </ac:spMkLst>
        </pc:spChg>
        <pc:spChg chg="add mod">
          <ac:chgData name="Hans-Olof Stålgren" userId="22a94e5fbcb5317a" providerId="LiveId" clId="{36176AA5-CF36-47ED-AA0A-161F80F9E11D}" dt="2023-05-08T09:18:16.273" v="610" actId="20577"/>
          <ac:spMkLst>
            <pc:docMk/>
            <pc:sldMk cId="1903558733" sldId="2142532947"/>
            <ac:spMk id="6" creationId="{CD6A0B21-B12B-9CD2-A017-C051C705FD6A}"/>
          </ac:spMkLst>
        </pc:spChg>
        <pc:spChg chg="add del mod">
          <ac:chgData name="Hans-Olof Stålgren" userId="22a94e5fbcb5317a" providerId="LiveId" clId="{36176AA5-CF36-47ED-AA0A-161F80F9E11D}" dt="2023-05-08T09:20:53.625" v="618" actId="478"/>
          <ac:spMkLst>
            <pc:docMk/>
            <pc:sldMk cId="1903558733" sldId="2142532947"/>
            <ac:spMk id="9" creationId="{6FDCE6D3-36D0-6A2D-2F1C-AA565F09773C}"/>
          </ac:spMkLst>
        </pc:spChg>
        <pc:spChg chg="mod">
          <ac:chgData name="Hans-Olof Stålgren" userId="22a94e5fbcb5317a" providerId="LiveId" clId="{36176AA5-CF36-47ED-AA0A-161F80F9E11D}" dt="2023-05-08T12:57:33.539" v="3157"/>
          <ac:spMkLst>
            <pc:docMk/>
            <pc:sldMk cId="1903558733" sldId="2142532947"/>
            <ac:spMk id="14" creationId="{2A9559EB-703B-C244-EAF1-0B5CDD5B7696}"/>
          </ac:spMkLst>
        </pc:spChg>
        <pc:spChg chg="mod">
          <ac:chgData name="Hans-Olof Stålgren" userId="22a94e5fbcb5317a" providerId="LiveId" clId="{36176AA5-CF36-47ED-AA0A-161F80F9E11D}" dt="2023-05-08T12:57:33.539" v="3157"/>
          <ac:spMkLst>
            <pc:docMk/>
            <pc:sldMk cId="1903558733" sldId="2142532947"/>
            <ac:spMk id="16" creationId="{9693DB35-74D2-AB92-8A84-C3D57D3F0BF9}"/>
          </ac:spMkLst>
        </pc:spChg>
        <pc:spChg chg="mod">
          <ac:chgData name="Hans-Olof Stålgren" userId="22a94e5fbcb5317a" providerId="LiveId" clId="{36176AA5-CF36-47ED-AA0A-161F80F9E11D}" dt="2023-05-08T12:57:33.539" v="3157"/>
          <ac:spMkLst>
            <pc:docMk/>
            <pc:sldMk cId="1903558733" sldId="2142532947"/>
            <ac:spMk id="17" creationId="{198BA414-4BA9-19C9-9284-750AA27E79AB}"/>
          </ac:spMkLst>
        </pc:spChg>
        <pc:spChg chg="mod">
          <ac:chgData name="Hans-Olof Stålgren" userId="22a94e5fbcb5317a" providerId="LiveId" clId="{36176AA5-CF36-47ED-AA0A-161F80F9E11D}" dt="2023-05-08T12:57:33.539" v="3157"/>
          <ac:spMkLst>
            <pc:docMk/>
            <pc:sldMk cId="1903558733" sldId="2142532947"/>
            <ac:spMk id="18" creationId="{585C611C-13B6-887D-48B2-CB805EA47FFF}"/>
          </ac:spMkLst>
        </pc:spChg>
        <pc:spChg chg="mod">
          <ac:chgData name="Hans-Olof Stålgren" userId="22a94e5fbcb5317a" providerId="LiveId" clId="{36176AA5-CF36-47ED-AA0A-161F80F9E11D}" dt="2023-05-08T12:57:33.539" v="3157"/>
          <ac:spMkLst>
            <pc:docMk/>
            <pc:sldMk cId="1903558733" sldId="2142532947"/>
            <ac:spMk id="19" creationId="{D1285F26-857A-693D-6907-B140EBCFBF24}"/>
          </ac:spMkLst>
        </pc:spChg>
        <pc:spChg chg="mod">
          <ac:chgData name="Hans-Olof Stålgren" userId="22a94e5fbcb5317a" providerId="LiveId" clId="{36176AA5-CF36-47ED-AA0A-161F80F9E11D}" dt="2023-05-08T12:57:33.539" v="3157"/>
          <ac:spMkLst>
            <pc:docMk/>
            <pc:sldMk cId="1903558733" sldId="2142532947"/>
            <ac:spMk id="20" creationId="{31201971-0C18-4C67-8DA3-7820D9BD662D}"/>
          </ac:spMkLst>
        </pc:spChg>
        <pc:spChg chg="mod">
          <ac:chgData name="Hans-Olof Stålgren" userId="22a94e5fbcb5317a" providerId="LiveId" clId="{36176AA5-CF36-47ED-AA0A-161F80F9E11D}" dt="2023-05-08T12:57:33.539" v="3157"/>
          <ac:spMkLst>
            <pc:docMk/>
            <pc:sldMk cId="1903558733" sldId="2142532947"/>
            <ac:spMk id="21" creationId="{A3F92673-53E8-EAAB-557E-AF5498C1D126}"/>
          </ac:spMkLst>
        </pc:spChg>
        <pc:spChg chg="mod">
          <ac:chgData name="Hans-Olof Stålgren" userId="22a94e5fbcb5317a" providerId="LiveId" clId="{36176AA5-CF36-47ED-AA0A-161F80F9E11D}" dt="2023-05-08T12:57:33.539" v="3157"/>
          <ac:spMkLst>
            <pc:docMk/>
            <pc:sldMk cId="1903558733" sldId="2142532947"/>
            <ac:spMk id="22" creationId="{C8809FCE-4A20-6763-6129-1EACACDB538E}"/>
          </ac:spMkLst>
        </pc:spChg>
        <pc:spChg chg="mod">
          <ac:chgData name="Hans-Olof Stålgren" userId="22a94e5fbcb5317a" providerId="LiveId" clId="{36176AA5-CF36-47ED-AA0A-161F80F9E11D}" dt="2023-05-08T12:57:33.539" v="3157"/>
          <ac:spMkLst>
            <pc:docMk/>
            <pc:sldMk cId="1903558733" sldId="2142532947"/>
            <ac:spMk id="23" creationId="{7388CD63-570E-C213-F325-8E3AB3E0DC99}"/>
          </ac:spMkLst>
        </pc:spChg>
        <pc:spChg chg="mod">
          <ac:chgData name="Hans-Olof Stålgren" userId="22a94e5fbcb5317a" providerId="LiveId" clId="{36176AA5-CF36-47ED-AA0A-161F80F9E11D}" dt="2023-05-08T12:57:33.539" v="3157"/>
          <ac:spMkLst>
            <pc:docMk/>
            <pc:sldMk cId="1903558733" sldId="2142532947"/>
            <ac:spMk id="24" creationId="{87F88FDB-A536-E67B-56CF-ACBC00B32242}"/>
          </ac:spMkLst>
        </pc:spChg>
        <pc:spChg chg="add mod">
          <ac:chgData name="Hans-Olof Stålgren" userId="22a94e5fbcb5317a" providerId="LiveId" clId="{36176AA5-CF36-47ED-AA0A-161F80F9E11D}" dt="2023-05-08T13:04:10.870" v="3531"/>
          <ac:spMkLst>
            <pc:docMk/>
            <pc:sldMk cId="1903558733" sldId="2142532947"/>
            <ac:spMk id="64" creationId="{905BA744-EF44-F661-0F29-B8DF56EFA2E0}"/>
          </ac:spMkLst>
        </pc:spChg>
        <pc:grpChg chg="add mod">
          <ac:chgData name="Hans-Olof Stålgren" userId="22a94e5fbcb5317a" providerId="LiveId" clId="{36176AA5-CF36-47ED-AA0A-161F80F9E11D}" dt="2023-05-08T12:57:33.539" v="3157"/>
          <ac:grpSpMkLst>
            <pc:docMk/>
            <pc:sldMk cId="1903558733" sldId="2142532947"/>
            <ac:grpSpMk id="12" creationId="{A056E3BF-92DB-FBBB-C38D-19E33406281F}"/>
          </ac:grpSpMkLst>
        </pc:grpChg>
        <pc:grpChg chg="mod">
          <ac:chgData name="Hans-Olof Stålgren" userId="22a94e5fbcb5317a" providerId="LiveId" clId="{36176AA5-CF36-47ED-AA0A-161F80F9E11D}" dt="2023-05-08T12:57:33.539" v="3157"/>
          <ac:grpSpMkLst>
            <pc:docMk/>
            <pc:sldMk cId="1903558733" sldId="2142532947"/>
            <ac:grpSpMk id="13" creationId="{D0C6546B-22C7-3BE7-D807-7A30861B8DFB}"/>
          </ac:grpSpMkLst>
        </pc:grpChg>
        <pc:grpChg chg="mod">
          <ac:chgData name="Hans-Olof Stålgren" userId="22a94e5fbcb5317a" providerId="LiveId" clId="{36176AA5-CF36-47ED-AA0A-161F80F9E11D}" dt="2023-05-08T12:57:33.539" v="3157"/>
          <ac:grpSpMkLst>
            <pc:docMk/>
            <pc:sldMk cId="1903558733" sldId="2142532947"/>
            <ac:grpSpMk id="15" creationId="{DE96CD01-3E3C-1681-8F27-607206F0F111}"/>
          </ac:grpSpMkLst>
        </pc:grpChg>
        <pc:grpChg chg="mod">
          <ac:chgData name="Hans-Olof Stålgren" userId="22a94e5fbcb5317a" providerId="LiveId" clId="{36176AA5-CF36-47ED-AA0A-161F80F9E11D}" dt="2023-05-08T12:57:33.539" v="3157"/>
          <ac:grpSpMkLst>
            <pc:docMk/>
            <pc:sldMk cId="1903558733" sldId="2142532947"/>
            <ac:grpSpMk id="28" creationId="{B90A852E-FD47-6464-5AB5-0BC7EFC48963}"/>
          </ac:grpSpMkLst>
        </pc:grpChg>
        <pc:grpChg chg="mod">
          <ac:chgData name="Hans-Olof Stålgren" userId="22a94e5fbcb5317a" providerId="LiveId" clId="{36176AA5-CF36-47ED-AA0A-161F80F9E11D}" dt="2023-05-08T12:57:33.539" v="3157"/>
          <ac:grpSpMkLst>
            <pc:docMk/>
            <pc:sldMk cId="1903558733" sldId="2142532947"/>
            <ac:grpSpMk id="29" creationId="{E97A30A0-FCE6-AD8F-BB9E-0B9B864DFE6D}"/>
          </ac:grpSpMkLst>
        </pc:grpChg>
        <pc:grpChg chg="mod">
          <ac:chgData name="Hans-Olof Stålgren" userId="22a94e5fbcb5317a" providerId="LiveId" clId="{36176AA5-CF36-47ED-AA0A-161F80F9E11D}" dt="2023-05-08T12:57:33.539" v="3157"/>
          <ac:grpSpMkLst>
            <pc:docMk/>
            <pc:sldMk cId="1903558733" sldId="2142532947"/>
            <ac:grpSpMk id="30" creationId="{D2F1A405-CFC1-6CD9-F17A-BF1FCACB2B34}"/>
          </ac:grpSpMkLst>
        </pc:grpChg>
        <pc:grpChg chg="mod">
          <ac:chgData name="Hans-Olof Stålgren" userId="22a94e5fbcb5317a" providerId="LiveId" clId="{36176AA5-CF36-47ED-AA0A-161F80F9E11D}" dt="2023-05-08T12:57:33.539" v="3157"/>
          <ac:grpSpMkLst>
            <pc:docMk/>
            <pc:sldMk cId="1903558733" sldId="2142532947"/>
            <ac:grpSpMk id="31" creationId="{DE5D79E5-7D61-5CB4-B989-D957E9326ED4}"/>
          </ac:grpSpMkLst>
        </pc:grpChg>
        <pc:grpChg chg="mod">
          <ac:chgData name="Hans-Olof Stålgren" userId="22a94e5fbcb5317a" providerId="LiveId" clId="{36176AA5-CF36-47ED-AA0A-161F80F9E11D}" dt="2023-05-08T12:57:33.539" v="3157"/>
          <ac:grpSpMkLst>
            <pc:docMk/>
            <pc:sldMk cId="1903558733" sldId="2142532947"/>
            <ac:grpSpMk id="32" creationId="{63EDE480-C588-22F8-3B06-F4E88C433F0F}"/>
          </ac:grpSpMkLst>
        </pc:grpChg>
        <pc:grpChg chg="mod">
          <ac:chgData name="Hans-Olof Stålgren" userId="22a94e5fbcb5317a" providerId="LiveId" clId="{36176AA5-CF36-47ED-AA0A-161F80F9E11D}" dt="2023-05-08T12:57:33.539" v="3157"/>
          <ac:grpSpMkLst>
            <pc:docMk/>
            <pc:sldMk cId="1903558733" sldId="2142532947"/>
            <ac:grpSpMk id="41" creationId="{E34FC712-6C74-467C-794A-015F38910EBB}"/>
          </ac:grpSpMkLst>
        </pc:grpChg>
        <pc:grpChg chg="mod">
          <ac:chgData name="Hans-Olof Stålgren" userId="22a94e5fbcb5317a" providerId="LiveId" clId="{36176AA5-CF36-47ED-AA0A-161F80F9E11D}" dt="2023-05-08T12:57:33.539" v="3157"/>
          <ac:grpSpMkLst>
            <pc:docMk/>
            <pc:sldMk cId="1903558733" sldId="2142532947"/>
            <ac:grpSpMk id="42" creationId="{800D2F44-7C40-FDC9-9724-BD33F1204780}"/>
          </ac:grpSpMkLst>
        </pc:grpChg>
        <pc:grpChg chg="mod">
          <ac:chgData name="Hans-Olof Stålgren" userId="22a94e5fbcb5317a" providerId="LiveId" clId="{36176AA5-CF36-47ED-AA0A-161F80F9E11D}" dt="2023-05-08T12:57:33.539" v="3157"/>
          <ac:grpSpMkLst>
            <pc:docMk/>
            <pc:sldMk cId="1903558733" sldId="2142532947"/>
            <ac:grpSpMk id="51" creationId="{AAAB9ABC-8F8D-71FC-5969-FB52B61A02A1}"/>
          </ac:grpSpMkLst>
        </pc:grpChg>
        <pc:grpChg chg="mod">
          <ac:chgData name="Hans-Olof Stålgren" userId="22a94e5fbcb5317a" providerId="LiveId" clId="{36176AA5-CF36-47ED-AA0A-161F80F9E11D}" dt="2023-05-08T12:57:33.539" v="3157"/>
          <ac:grpSpMkLst>
            <pc:docMk/>
            <pc:sldMk cId="1903558733" sldId="2142532947"/>
            <ac:grpSpMk id="52" creationId="{C7B6F424-4D83-041B-C862-1EB985A4691C}"/>
          </ac:grpSpMkLst>
        </pc:grpChg>
        <pc:picChg chg="add mod">
          <ac:chgData name="Hans-Olof Stålgren" userId="22a94e5fbcb5317a" providerId="LiveId" clId="{36176AA5-CF36-47ED-AA0A-161F80F9E11D}" dt="2023-05-08T09:20:36.904" v="617" actId="962"/>
          <ac:picMkLst>
            <pc:docMk/>
            <pc:sldMk cId="1903558733" sldId="2142532947"/>
            <ac:picMk id="8" creationId="{DBB87932-9E6E-70FD-CA64-01EDB33B6FD0}"/>
          </ac:picMkLst>
        </pc:picChg>
        <pc:cxnChg chg="add del">
          <ac:chgData name="Hans-Olof Stålgren" userId="22a94e5fbcb5317a" providerId="LiveId" clId="{36176AA5-CF36-47ED-AA0A-161F80F9E11D}" dt="2023-05-08T12:29:09.393" v="2777" actId="11529"/>
          <ac:cxnSpMkLst>
            <pc:docMk/>
            <pc:sldMk cId="1903558733" sldId="2142532947"/>
            <ac:cxnSpMk id="11" creationId="{1A95D38C-5C44-5C0C-4B99-7031931BB059}"/>
          </ac:cxnSpMkLst>
        </pc:cxnChg>
        <pc:cxnChg chg="mod">
          <ac:chgData name="Hans-Olof Stålgren" userId="22a94e5fbcb5317a" providerId="LiveId" clId="{36176AA5-CF36-47ED-AA0A-161F80F9E11D}" dt="2023-05-08T12:57:33.539" v="3157"/>
          <ac:cxnSpMkLst>
            <pc:docMk/>
            <pc:sldMk cId="1903558733" sldId="2142532947"/>
            <ac:cxnSpMk id="25" creationId="{B151CF28-B1D4-1441-6458-DBF1ADF0A08E}"/>
          </ac:cxnSpMkLst>
        </pc:cxnChg>
        <pc:cxnChg chg="mod">
          <ac:chgData name="Hans-Olof Stålgren" userId="22a94e5fbcb5317a" providerId="LiveId" clId="{36176AA5-CF36-47ED-AA0A-161F80F9E11D}" dt="2023-05-08T12:57:33.539" v="3157"/>
          <ac:cxnSpMkLst>
            <pc:docMk/>
            <pc:sldMk cId="1903558733" sldId="2142532947"/>
            <ac:cxnSpMk id="26" creationId="{5E59E185-46CE-685C-EF7D-5A417C426CF3}"/>
          </ac:cxnSpMkLst>
        </pc:cxnChg>
        <pc:cxnChg chg="mod">
          <ac:chgData name="Hans-Olof Stålgren" userId="22a94e5fbcb5317a" providerId="LiveId" clId="{36176AA5-CF36-47ED-AA0A-161F80F9E11D}" dt="2023-05-08T12:57:33.539" v="3157"/>
          <ac:cxnSpMkLst>
            <pc:docMk/>
            <pc:sldMk cId="1903558733" sldId="2142532947"/>
            <ac:cxnSpMk id="27" creationId="{CAC95FC4-90FD-B115-7310-22B5E8DA185B}"/>
          </ac:cxnSpMkLst>
        </pc:cxnChg>
        <pc:cxnChg chg="mod">
          <ac:chgData name="Hans-Olof Stålgren" userId="22a94e5fbcb5317a" providerId="LiveId" clId="{36176AA5-CF36-47ED-AA0A-161F80F9E11D}" dt="2023-05-08T12:57:33.539" v="3157"/>
          <ac:cxnSpMkLst>
            <pc:docMk/>
            <pc:sldMk cId="1903558733" sldId="2142532947"/>
            <ac:cxnSpMk id="33" creationId="{28A056FA-8386-3089-D4DA-EFC00FF2659F}"/>
          </ac:cxnSpMkLst>
        </pc:cxnChg>
        <pc:cxnChg chg="mod">
          <ac:chgData name="Hans-Olof Stålgren" userId="22a94e5fbcb5317a" providerId="LiveId" clId="{36176AA5-CF36-47ED-AA0A-161F80F9E11D}" dt="2023-05-08T12:57:33.539" v="3157"/>
          <ac:cxnSpMkLst>
            <pc:docMk/>
            <pc:sldMk cId="1903558733" sldId="2142532947"/>
            <ac:cxnSpMk id="34" creationId="{FE319177-CE34-91F5-63F1-A636E2583F80}"/>
          </ac:cxnSpMkLst>
        </pc:cxnChg>
        <pc:cxnChg chg="mod">
          <ac:chgData name="Hans-Olof Stålgren" userId="22a94e5fbcb5317a" providerId="LiveId" clId="{36176AA5-CF36-47ED-AA0A-161F80F9E11D}" dt="2023-05-08T12:57:33.539" v="3157"/>
          <ac:cxnSpMkLst>
            <pc:docMk/>
            <pc:sldMk cId="1903558733" sldId="2142532947"/>
            <ac:cxnSpMk id="35" creationId="{2C4FF19A-74BE-7E38-4418-E46ABCA88F82}"/>
          </ac:cxnSpMkLst>
        </pc:cxnChg>
        <pc:cxnChg chg="mod">
          <ac:chgData name="Hans-Olof Stålgren" userId="22a94e5fbcb5317a" providerId="LiveId" clId="{36176AA5-CF36-47ED-AA0A-161F80F9E11D}" dt="2023-05-08T12:57:33.539" v="3157"/>
          <ac:cxnSpMkLst>
            <pc:docMk/>
            <pc:sldMk cId="1903558733" sldId="2142532947"/>
            <ac:cxnSpMk id="36" creationId="{712505DF-2C51-B911-890E-D360D52FDB7B}"/>
          </ac:cxnSpMkLst>
        </pc:cxnChg>
        <pc:cxnChg chg="mod">
          <ac:chgData name="Hans-Olof Stålgren" userId="22a94e5fbcb5317a" providerId="LiveId" clId="{36176AA5-CF36-47ED-AA0A-161F80F9E11D}" dt="2023-05-08T12:57:33.539" v="3157"/>
          <ac:cxnSpMkLst>
            <pc:docMk/>
            <pc:sldMk cId="1903558733" sldId="2142532947"/>
            <ac:cxnSpMk id="37" creationId="{BC7E429E-071D-D12F-DB6F-C91783073072}"/>
          </ac:cxnSpMkLst>
        </pc:cxnChg>
        <pc:cxnChg chg="mod">
          <ac:chgData name="Hans-Olof Stålgren" userId="22a94e5fbcb5317a" providerId="LiveId" clId="{36176AA5-CF36-47ED-AA0A-161F80F9E11D}" dt="2023-05-08T12:57:33.539" v="3157"/>
          <ac:cxnSpMkLst>
            <pc:docMk/>
            <pc:sldMk cId="1903558733" sldId="2142532947"/>
            <ac:cxnSpMk id="38" creationId="{403C0FC8-F534-B151-57B8-C358FEA7AB1D}"/>
          </ac:cxnSpMkLst>
        </pc:cxnChg>
        <pc:cxnChg chg="mod">
          <ac:chgData name="Hans-Olof Stålgren" userId="22a94e5fbcb5317a" providerId="LiveId" clId="{36176AA5-CF36-47ED-AA0A-161F80F9E11D}" dt="2023-05-08T12:57:33.539" v="3157"/>
          <ac:cxnSpMkLst>
            <pc:docMk/>
            <pc:sldMk cId="1903558733" sldId="2142532947"/>
            <ac:cxnSpMk id="39" creationId="{CD572118-D215-D607-4D46-8EB5CCB56DB4}"/>
          </ac:cxnSpMkLst>
        </pc:cxnChg>
        <pc:cxnChg chg="mod">
          <ac:chgData name="Hans-Olof Stålgren" userId="22a94e5fbcb5317a" providerId="LiveId" clId="{36176AA5-CF36-47ED-AA0A-161F80F9E11D}" dt="2023-05-08T12:57:33.539" v="3157"/>
          <ac:cxnSpMkLst>
            <pc:docMk/>
            <pc:sldMk cId="1903558733" sldId="2142532947"/>
            <ac:cxnSpMk id="40" creationId="{815B023B-BE1A-D264-BDF1-0C056FB573A3}"/>
          </ac:cxnSpMkLst>
        </pc:cxnChg>
        <pc:cxnChg chg="mod">
          <ac:chgData name="Hans-Olof Stålgren" userId="22a94e5fbcb5317a" providerId="LiveId" clId="{36176AA5-CF36-47ED-AA0A-161F80F9E11D}" dt="2023-05-08T12:57:33.539" v="3157"/>
          <ac:cxnSpMkLst>
            <pc:docMk/>
            <pc:sldMk cId="1903558733" sldId="2142532947"/>
            <ac:cxnSpMk id="43" creationId="{706F6172-FCA3-8438-6B56-E4597EC57236}"/>
          </ac:cxnSpMkLst>
        </pc:cxnChg>
        <pc:cxnChg chg="mod">
          <ac:chgData name="Hans-Olof Stålgren" userId="22a94e5fbcb5317a" providerId="LiveId" clId="{36176AA5-CF36-47ED-AA0A-161F80F9E11D}" dt="2023-05-08T12:57:33.539" v="3157"/>
          <ac:cxnSpMkLst>
            <pc:docMk/>
            <pc:sldMk cId="1903558733" sldId="2142532947"/>
            <ac:cxnSpMk id="44" creationId="{7AC5AF57-6584-FA4F-94C4-1E9AE906DF1A}"/>
          </ac:cxnSpMkLst>
        </pc:cxnChg>
        <pc:cxnChg chg="mod">
          <ac:chgData name="Hans-Olof Stålgren" userId="22a94e5fbcb5317a" providerId="LiveId" clId="{36176AA5-CF36-47ED-AA0A-161F80F9E11D}" dt="2023-05-08T12:57:33.539" v="3157"/>
          <ac:cxnSpMkLst>
            <pc:docMk/>
            <pc:sldMk cId="1903558733" sldId="2142532947"/>
            <ac:cxnSpMk id="45" creationId="{465DC501-C367-9DD7-65CF-4B57788BFFA0}"/>
          </ac:cxnSpMkLst>
        </pc:cxnChg>
        <pc:cxnChg chg="mod">
          <ac:chgData name="Hans-Olof Stålgren" userId="22a94e5fbcb5317a" providerId="LiveId" clId="{36176AA5-CF36-47ED-AA0A-161F80F9E11D}" dt="2023-05-08T12:57:33.539" v="3157"/>
          <ac:cxnSpMkLst>
            <pc:docMk/>
            <pc:sldMk cId="1903558733" sldId="2142532947"/>
            <ac:cxnSpMk id="46" creationId="{4B7D6667-71FB-0796-4F7A-ACB12E3ADDF6}"/>
          </ac:cxnSpMkLst>
        </pc:cxnChg>
        <pc:cxnChg chg="mod">
          <ac:chgData name="Hans-Olof Stålgren" userId="22a94e5fbcb5317a" providerId="LiveId" clId="{36176AA5-CF36-47ED-AA0A-161F80F9E11D}" dt="2023-05-08T12:57:33.539" v="3157"/>
          <ac:cxnSpMkLst>
            <pc:docMk/>
            <pc:sldMk cId="1903558733" sldId="2142532947"/>
            <ac:cxnSpMk id="47" creationId="{71D678E7-A67D-3281-962F-C4AC7AD8D6E8}"/>
          </ac:cxnSpMkLst>
        </pc:cxnChg>
        <pc:cxnChg chg="mod">
          <ac:chgData name="Hans-Olof Stålgren" userId="22a94e5fbcb5317a" providerId="LiveId" clId="{36176AA5-CF36-47ED-AA0A-161F80F9E11D}" dt="2023-05-08T12:57:33.539" v="3157"/>
          <ac:cxnSpMkLst>
            <pc:docMk/>
            <pc:sldMk cId="1903558733" sldId="2142532947"/>
            <ac:cxnSpMk id="48" creationId="{5753658E-B7EE-1D51-D5CE-8D950494FFE4}"/>
          </ac:cxnSpMkLst>
        </pc:cxnChg>
        <pc:cxnChg chg="mod">
          <ac:chgData name="Hans-Olof Stålgren" userId="22a94e5fbcb5317a" providerId="LiveId" clId="{36176AA5-CF36-47ED-AA0A-161F80F9E11D}" dt="2023-05-08T12:57:33.539" v="3157"/>
          <ac:cxnSpMkLst>
            <pc:docMk/>
            <pc:sldMk cId="1903558733" sldId="2142532947"/>
            <ac:cxnSpMk id="49" creationId="{AA80C017-84E4-B8E4-9D80-00AC5FE366BB}"/>
          </ac:cxnSpMkLst>
        </pc:cxnChg>
        <pc:cxnChg chg="mod">
          <ac:chgData name="Hans-Olof Stålgren" userId="22a94e5fbcb5317a" providerId="LiveId" clId="{36176AA5-CF36-47ED-AA0A-161F80F9E11D}" dt="2023-05-08T12:57:33.539" v="3157"/>
          <ac:cxnSpMkLst>
            <pc:docMk/>
            <pc:sldMk cId="1903558733" sldId="2142532947"/>
            <ac:cxnSpMk id="50" creationId="{58ACDF6D-6A22-ABA2-7BD5-93D47125FB42}"/>
          </ac:cxnSpMkLst>
        </pc:cxnChg>
        <pc:cxnChg chg="mod">
          <ac:chgData name="Hans-Olof Stålgren" userId="22a94e5fbcb5317a" providerId="LiveId" clId="{36176AA5-CF36-47ED-AA0A-161F80F9E11D}" dt="2023-05-08T12:57:33.539" v="3157"/>
          <ac:cxnSpMkLst>
            <pc:docMk/>
            <pc:sldMk cId="1903558733" sldId="2142532947"/>
            <ac:cxnSpMk id="53" creationId="{CDF889E8-BD33-F42A-6671-35B15E22C451}"/>
          </ac:cxnSpMkLst>
        </pc:cxnChg>
        <pc:cxnChg chg="mod">
          <ac:chgData name="Hans-Olof Stålgren" userId="22a94e5fbcb5317a" providerId="LiveId" clId="{36176AA5-CF36-47ED-AA0A-161F80F9E11D}" dt="2023-05-08T12:57:33.539" v="3157"/>
          <ac:cxnSpMkLst>
            <pc:docMk/>
            <pc:sldMk cId="1903558733" sldId="2142532947"/>
            <ac:cxnSpMk id="54" creationId="{39C3555B-F701-4901-BBE5-53CEAD85DD6C}"/>
          </ac:cxnSpMkLst>
        </pc:cxnChg>
        <pc:cxnChg chg="mod">
          <ac:chgData name="Hans-Olof Stålgren" userId="22a94e5fbcb5317a" providerId="LiveId" clId="{36176AA5-CF36-47ED-AA0A-161F80F9E11D}" dt="2023-05-08T12:57:33.539" v="3157"/>
          <ac:cxnSpMkLst>
            <pc:docMk/>
            <pc:sldMk cId="1903558733" sldId="2142532947"/>
            <ac:cxnSpMk id="55" creationId="{6C47E52B-B587-CE2B-A646-6BD65C80E1B5}"/>
          </ac:cxnSpMkLst>
        </pc:cxnChg>
        <pc:cxnChg chg="mod">
          <ac:chgData name="Hans-Olof Stålgren" userId="22a94e5fbcb5317a" providerId="LiveId" clId="{36176AA5-CF36-47ED-AA0A-161F80F9E11D}" dt="2023-05-08T12:57:33.539" v="3157"/>
          <ac:cxnSpMkLst>
            <pc:docMk/>
            <pc:sldMk cId="1903558733" sldId="2142532947"/>
            <ac:cxnSpMk id="56" creationId="{673E1033-FA4C-63F0-E1C8-CFDB160E3DDB}"/>
          </ac:cxnSpMkLst>
        </pc:cxnChg>
        <pc:cxnChg chg="mod">
          <ac:chgData name="Hans-Olof Stålgren" userId="22a94e5fbcb5317a" providerId="LiveId" clId="{36176AA5-CF36-47ED-AA0A-161F80F9E11D}" dt="2023-05-08T12:57:33.539" v="3157"/>
          <ac:cxnSpMkLst>
            <pc:docMk/>
            <pc:sldMk cId="1903558733" sldId="2142532947"/>
            <ac:cxnSpMk id="57" creationId="{CBAC6D79-AE30-FD8E-F0B3-8DD8883C7FD8}"/>
          </ac:cxnSpMkLst>
        </pc:cxnChg>
        <pc:cxnChg chg="mod">
          <ac:chgData name="Hans-Olof Stålgren" userId="22a94e5fbcb5317a" providerId="LiveId" clId="{36176AA5-CF36-47ED-AA0A-161F80F9E11D}" dt="2023-05-08T12:57:33.539" v="3157"/>
          <ac:cxnSpMkLst>
            <pc:docMk/>
            <pc:sldMk cId="1903558733" sldId="2142532947"/>
            <ac:cxnSpMk id="58" creationId="{F2F6B7DB-DA54-29D3-9326-22A62FAF3002}"/>
          </ac:cxnSpMkLst>
        </pc:cxnChg>
        <pc:cxnChg chg="mod">
          <ac:chgData name="Hans-Olof Stålgren" userId="22a94e5fbcb5317a" providerId="LiveId" clId="{36176AA5-CF36-47ED-AA0A-161F80F9E11D}" dt="2023-05-08T12:57:33.539" v="3157"/>
          <ac:cxnSpMkLst>
            <pc:docMk/>
            <pc:sldMk cId="1903558733" sldId="2142532947"/>
            <ac:cxnSpMk id="59" creationId="{9AC078DD-DDDE-A36A-2D26-FC9298DDEA3C}"/>
          </ac:cxnSpMkLst>
        </pc:cxnChg>
        <pc:cxnChg chg="mod">
          <ac:chgData name="Hans-Olof Stålgren" userId="22a94e5fbcb5317a" providerId="LiveId" clId="{36176AA5-CF36-47ED-AA0A-161F80F9E11D}" dt="2023-05-08T12:57:33.539" v="3157"/>
          <ac:cxnSpMkLst>
            <pc:docMk/>
            <pc:sldMk cId="1903558733" sldId="2142532947"/>
            <ac:cxnSpMk id="60" creationId="{B85583B5-3732-C7FE-3890-2073EB48EB8A}"/>
          </ac:cxnSpMkLst>
        </pc:cxnChg>
        <pc:cxnChg chg="add mod">
          <ac:chgData name="Hans-Olof Stålgren" userId="22a94e5fbcb5317a" providerId="LiveId" clId="{36176AA5-CF36-47ED-AA0A-161F80F9E11D}" dt="2023-05-08T13:02:05.910" v="3470" actId="692"/>
          <ac:cxnSpMkLst>
            <pc:docMk/>
            <pc:sldMk cId="1903558733" sldId="2142532947"/>
            <ac:cxnSpMk id="62" creationId="{D97F654F-911C-3FEB-A029-CA4FB13CD5F7}"/>
          </ac:cxnSpMkLst>
        </pc:cxnChg>
      </pc:sldChg>
      <pc:sldChg chg="addSp modSp add mod">
        <pc:chgData name="Hans-Olof Stålgren" userId="22a94e5fbcb5317a" providerId="LiveId" clId="{36176AA5-CF36-47ED-AA0A-161F80F9E11D}" dt="2023-05-08T13:04:07.712" v="3530"/>
        <pc:sldMkLst>
          <pc:docMk/>
          <pc:sldMk cId="3889924868" sldId="2142532948"/>
        </pc:sldMkLst>
        <pc:spChg chg="mod">
          <ac:chgData name="Hans-Olof Stålgren" userId="22a94e5fbcb5317a" providerId="LiveId" clId="{36176AA5-CF36-47ED-AA0A-161F80F9E11D}" dt="2023-05-08T12:23:16.728" v="2609" actId="20578"/>
          <ac:spMkLst>
            <pc:docMk/>
            <pc:sldMk cId="3889924868" sldId="2142532948"/>
            <ac:spMk id="3" creationId="{1865F2FB-1AC4-DD58-B9EA-9F3915C1021D}"/>
          </ac:spMkLst>
        </pc:spChg>
        <pc:spChg chg="add mod">
          <ac:chgData name="Hans-Olof Stålgren" userId="22a94e5fbcb5317a" providerId="LiveId" clId="{36176AA5-CF36-47ED-AA0A-161F80F9E11D}" dt="2023-05-08T09:28:56.577" v="804" actId="20577"/>
          <ac:spMkLst>
            <pc:docMk/>
            <pc:sldMk cId="3889924868" sldId="2142532948"/>
            <ac:spMk id="4" creationId="{A921E146-B49E-52DF-CE7A-829687F7A56D}"/>
          </ac:spMkLst>
        </pc:spChg>
        <pc:spChg chg="add mod">
          <ac:chgData name="Hans-Olof Stålgren" userId="22a94e5fbcb5317a" providerId="LiveId" clId="{36176AA5-CF36-47ED-AA0A-161F80F9E11D}" dt="2023-05-08T09:26:09.663" v="773" actId="207"/>
          <ac:spMkLst>
            <pc:docMk/>
            <pc:sldMk cId="3889924868" sldId="2142532948"/>
            <ac:spMk id="5" creationId="{D85347BF-CF91-7889-D69B-3068540E5134}"/>
          </ac:spMkLst>
        </pc:spChg>
        <pc:spChg chg="add mod">
          <ac:chgData name="Hans-Olof Stålgren" userId="22a94e5fbcb5317a" providerId="LiveId" clId="{36176AA5-CF36-47ED-AA0A-161F80F9E11D}" dt="2023-05-08T09:29:08.337" v="806" actId="20577"/>
          <ac:spMkLst>
            <pc:docMk/>
            <pc:sldMk cId="3889924868" sldId="2142532948"/>
            <ac:spMk id="6" creationId="{75D8DBB7-E769-BEFA-71CE-A38D3BBFD4C5}"/>
          </ac:spMkLst>
        </pc:spChg>
        <pc:spChg chg="mod">
          <ac:chgData name="Hans-Olof Stålgren" userId="22a94e5fbcb5317a" providerId="LiveId" clId="{36176AA5-CF36-47ED-AA0A-161F80F9E11D}" dt="2023-05-08T12:57:37.044" v="3158"/>
          <ac:spMkLst>
            <pc:docMk/>
            <pc:sldMk cId="3889924868" sldId="2142532948"/>
            <ac:spMk id="9" creationId="{0C727567-BE90-EDFD-645D-EEE27F16AE87}"/>
          </ac:spMkLst>
        </pc:spChg>
        <pc:spChg chg="mod">
          <ac:chgData name="Hans-Olof Stålgren" userId="22a94e5fbcb5317a" providerId="LiveId" clId="{36176AA5-CF36-47ED-AA0A-161F80F9E11D}" dt="2023-05-08T12:57:37.044" v="3158"/>
          <ac:spMkLst>
            <pc:docMk/>
            <pc:sldMk cId="3889924868" sldId="2142532948"/>
            <ac:spMk id="11" creationId="{A1CDA867-BC3A-C346-0C44-F6CD8A952E44}"/>
          </ac:spMkLst>
        </pc:spChg>
        <pc:spChg chg="mod">
          <ac:chgData name="Hans-Olof Stålgren" userId="22a94e5fbcb5317a" providerId="LiveId" clId="{36176AA5-CF36-47ED-AA0A-161F80F9E11D}" dt="2023-05-08T12:57:37.044" v="3158"/>
          <ac:spMkLst>
            <pc:docMk/>
            <pc:sldMk cId="3889924868" sldId="2142532948"/>
            <ac:spMk id="12" creationId="{5F234A65-AF8C-81F7-BBF7-4C8D9C3120C2}"/>
          </ac:spMkLst>
        </pc:spChg>
        <pc:spChg chg="mod">
          <ac:chgData name="Hans-Olof Stålgren" userId="22a94e5fbcb5317a" providerId="LiveId" clId="{36176AA5-CF36-47ED-AA0A-161F80F9E11D}" dt="2023-05-08T12:57:37.044" v="3158"/>
          <ac:spMkLst>
            <pc:docMk/>
            <pc:sldMk cId="3889924868" sldId="2142532948"/>
            <ac:spMk id="13" creationId="{90CA0FC6-CF7C-2B8A-0823-6D1A0BDC3DC2}"/>
          </ac:spMkLst>
        </pc:spChg>
        <pc:spChg chg="mod">
          <ac:chgData name="Hans-Olof Stålgren" userId="22a94e5fbcb5317a" providerId="LiveId" clId="{36176AA5-CF36-47ED-AA0A-161F80F9E11D}" dt="2023-05-08T12:57:37.044" v="3158"/>
          <ac:spMkLst>
            <pc:docMk/>
            <pc:sldMk cId="3889924868" sldId="2142532948"/>
            <ac:spMk id="14" creationId="{016D4347-9406-291D-EEA1-8DF70A5B9CD6}"/>
          </ac:spMkLst>
        </pc:spChg>
        <pc:spChg chg="mod">
          <ac:chgData name="Hans-Olof Stålgren" userId="22a94e5fbcb5317a" providerId="LiveId" clId="{36176AA5-CF36-47ED-AA0A-161F80F9E11D}" dt="2023-05-08T12:57:37.044" v="3158"/>
          <ac:spMkLst>
            <pc:docMk/>
            <pc:sldMk cId="3889924868" sldId="2142532948"/>
            <ac:spMk id="15" creationId="{01E129CE-9A00-481C-2AC5-6ED85661E6FA}"/>
          </ac:spMkLst>
        </pc:spChg>
        <pc:spChg chg="mod">
          <ac:chgData name="Hans-Olof Stålgren" userId="22a94e5fbcb5317a" providerId="LiveId" clId="{36176AA5-CF36-47ED-AA0A-161F80F9E11D}" dt="2023-05-08T12:57:37.044" v="3158"/>
          <ac:spMkLst>
            <pc:docMk/>
            <pc:sldMk cId="3889924868" sldId="2142532948"/>
            <ac:spMk id="16" creationId="{E7378FF6-8677-4987-22DB-BF57E983FBF0}"/>
          </ac:spMkLst>
        </pc:spChg>
        <pc:spChg chg="mod">
          <ac:chgData name="Hans-Olof Stålgren" userId="22a94e5fbcb5317a" providerId="LiveId" clId="{36176AA5-CF36-47ED-AA0A-161F80F9E11D}" dt="2023-05-08T12:57:37.044" v="3158"/>
          <ac:spMkLst>
            <pc:docMk/>
            <pc:sldMk cId="3889924868" sldId="2142532948"/>
            <ac:spMk id="17" creationId="{65E7577F-4EE1-3487-D248-00BDECE51886}"/>
          </ac:spMkLst>
        </pc:spChg>
        <pc:spChg chg="mod">
          <ac:chgData name="Hans-Olof Stålgren" userId="22a94e5fbcb5317a" providerId="LiveId" clId="{36176AA5-CF36-47ED-AA0A-161F80F9E11D}" dt="2023-05-08T12:57:37.044" v="3158"/>
          <ac:spMkLst>
            <pc:docMk/>
            <pc:sldMk cId="3889924868" sldId="2142532948"/>
            <ac:spMk id="18" creationId="{42EAA0C7-77A4-A22F-E146-EAA8ED1B1806}"/>
          </ac:spMkLst>
        </pc:spChg>
        <pc:spChg chg="mod">
          <ac:chgData name="Hans-Olof Stålgren" userId="22a94e5fbcb5317a" providerId="LiveId" clId="{36176AA5-CF36-47ED-AA0A-161F80F9E11D}" dt="2023-05-08T12:57:37.044" v="3158"/>
          <ac:spMkLst>
            <pc:docMk/>
            <pc:sldMk cId="3889924868" sldId="2142532948"/>
            <ac:spMk id="19" creationId="{B89C1485-80F2-3C51-5723-C91C691DC74B}"/>
          </ac:spMkLst>
        </pc:spChg>
        <pc:spChg chg="add mod">
          <ac:chgData name="Hans-Olof Stålgren" userId="22a94e5fbcb5317a" providerId="LiveId" clId="{36176AA5-CF36-47ED-AA0A-161F80F9E11D}" dt="2023-05-08T13:04:07.712" v="3530"/>
          <ac:spMkLst>
            <pc:docMk/>
            <pc:sldMk cId="3889924868" sldId="2142532948"/>
            <ac:spMk id="57" creationId="{27330570-E2A9-8B21-D9D1-3520FBEB1991}"/>
          </ac:spMkLst>
        </pc:spChg>
        <pc:grpChg chg="add mod">
          <ac:chgData name="Hans-Olof Stålgren" userId="22a94e5fbcb5317a" providerId="LiveId" clId="{36176AA5-CF36-47ED-AA0A-161F80F9E11D}" dt="2023-05-08T12:57:37.044" v="3158"/>
          <ac:grpSpMkLst>
            <pc:docMk/>
            <pc:sldMk cId="3889924868" sldId="2142532948"/>
            <ac:grpSpMk id="7" creationId="{34FA7A9A-D5FB-D1E7-4B1D-5DBA97D536FA}"/>
          </ac:grpSpMkLst>
        </pc:grpChg>
        <pc:grpChg chg="mod">
          <ac:chgData name="Hans-Olof Stålgren" userId="22a94e5fbcb5317a" providerId="LiveId" clId="{36176AA5-CF36-47ED-AA0A-161F80F9E11D}" dt="2023-05-08T12:57:37.044" v="3158"/>
          <ac:grpSpMkLst>
            <pc:docMk/>
            <pc:sldMk cId="3889924868" sldId="2142532948"/>
            <ac:grpSpMk id="8" creationId="{299D2851-5EDC-A468-15CF-CD96205A023D}"/>
          </ac:grpSpMkLst>
        </pc:grpChg>
        <pc:grpChg chg="mod">
          <ac:chgData name="Hans-Olof Stålgren" userId="22a94e5fbcb5317a" providerId="LiveId" clId="{36176AA5-CF36-47ED-AA0A-161F80F9E11D}" dt="2023-05-08T12:57:37.044" v="3158"/>
          <ac:grpSpMkLst>
            <pc:docMk/>
            <pc:sldMk cId="3889924868" sldId="2142532948"/>
            <ac:grpSpMk id="10" creationId="{76F72DE2-74BA-D085-76A3-1F17A16EA894}"/>
          </ac:grpSpMkLst>
        </pc:grpChg>
        <pc:grpChg chg="mod">
          <ac:chgData name="Hans-Olof Stålgren" userId="22a94e5fbcb5317a" providerId="LiveId" clId="{36176AA5-CF36-47ED-AA0A-161F80F9E11D}" dt="2023-05-08T12:57:37.044" v="3158"/>
          <ac:grpSpMkLst>
            <pc:docMk/>
            <pc:sldMk cId="3889924868" sldId="2142532948"/>
            <ac:grpSpMk id="23" creationId="{3AD489B5-44DA-FFC0-CC5D-48C07825DEB0}"/>
          </ac:grpSpMkLst>
        </pc:grpChg>
        <pc:grpChg chg="mod">
          <ac:chgData name="Hans-Olof Stålgren" userId="22a94e5fbcb5317a" providerId="LiveId" clId="{36176AA5-CF36-47ED-AA0A-161F80F9E11D}" dt="2023-05-08T12:57:37.044" v="3158"/>
          <ac:grpSpMkLst>
            <pc:docMk/>
            <pc:sldMk cId="3889924868" sldId="2142532948"/>
            <ac:grpSpMk id="24" creationId="{F17D3553-99EA-2162-3C0D-D03B747B24E5}"/>
          </ac:grpSpMkLst>
        </pc:grpChg>
        <pc:grpChg chg="mod">
          <ac:chgData name="Hans-Olof Stålgren" userId="22a94e5fbcb5317a" providerId="LiveId" clId="{36176AA5-CF36-47ED-AA0A-161F80F9E11D}" dt="2023-05-08T12:57:37.044" v="3158"/>
          <ac:grpSpMkLst>
            <pc:docMk/>
            <pc:sldMk cId="3889924868" sldId="2142532948"/>
            <ac:grpSpMk id="25" creationId="{92B0755A-95A2-0605-1F6A-4E4F13EAB403}"/>
          </ac:grpSpMkLst>
        </pc:grpChg>
        <pc:grpChg chg="mod">
          <ac:chgData name="Hans-Olof Stålgren" userId="22a94e5fbcb5317a" providerId="LiveId" clId="{36176AA5-CF36-47ED-AA0A-161F80F9E11D}" dt="2023-05-08T12:57:37.044" v="3158"/>
          <ac:grpSpMkLst>
            <pc:docMk/>
            <pc:sldMk cId="3889924868" sldId="2142532948"/>
            <ac:grpSpMk id="26" creationId="{00C49752-B83C-E1DE-8404-09A37AAA8B20}"/>
          </ac:grpSpMkLst>
        </pc:grpChg>
        <pc:grpChg chg="mod">
          <ac:chgData name="Hans-Olof Stålgren" userId="22a94e5fbcb5317a" providerId="LiveId" clId="{36176AA5-CF36-47ED-AA0A-161F80F9E11D}" dt="2023-05-08T12:57:37.044" v="3158"/>
          <ac:grpSpMkLst>
            <pc:docMk/>
            <pc:sldMk cId="3889924868" sldId="2142532948"/>
            <ac:grpSpMk id="27" creationId="{C5DE003A-A2C2-0ACC-7F75-2D75CDE8EC3D}"/>
          </ac:grpSpMkLst>
        </pc:grpChg>
        <pc:grpChg chg="mod">
          <ac:chgData name="Hans-Olof Stålgren" userId="22a94e5fbcb5317a" providerId="LiveId" clId="{36176AA5-CF36-47ED-AA0A-161F80F9E11D}" dt="2023-05-08T12:57:37.044" v="3158"/>
          <ac:grpSpMkLst>
            <pc:docMk/>
            <pc:sldMk cId="3889924868" sldId="2142532948"/>
            <ac:grpSpMk id="36" creationId="{E12AA8C9-2A3B-1FC8-4DDE-440F42AF7B7B}"/>
          </ac:grpSpMkLst>
        </pc:grpChg>
        <pc:grpChg chg="mod">
          <ac:chgData name="Hans-Olof Stålgren" userId="22a94e5fbcb5317a" providerId="LiveId" clId="{36176AA5-CF36-47ED-AA0A-161F80F9E11D}" dt="2023-05-08T12:57:37.044" v="3158"/>
          <ac:grpSpMkLst>
            <pc:docMk/>
            <pc:sldMk cId="3889924868" sldId="2142532948"/>
            <ac:grpSpMk id="37" creationId="{B4DC07A1-EBE2-17E7-179E-982C6097CC4C}"/>
          </ac:grpSpMkLst>
        </pc:grpChg>
        <pc:grpChg chg="mod">
          <ac:chgData name="Hans-Olof Stålgren" userId="22a94e5fbcb5317a" providerId="LiveId" clId="{36176AA5-CF36-47ED-AA0A-161F80F9E11D}" dt="2023-05-08T12:57:37.044" v="3158"/>
          <ac:grpSpMkLst>
            <pc:docMk/>
            <pc:sldMk cId="3889924868" sldId="2142532948"/>
            <ac:grpSpMk id="46" creationId="{2AA4B889-415E-2814-0A38-E073E077A541}"/>
          </ac:grpSpMkLst>
        </pc:grpChg>
        <pc:grpChg chg="mod">
          <ac:chgData name="Hans-Olof Stålgren" userId="22a94e5fbcb5317a" providerId="LiveId" clId="{36176AA5-CF36-47ED-AA0A-161F80F9E11D}" dt="2023-05-08T12:57:37.044" v="3158"/>
          <ac:grpSpMkLst>
            <pc:docMk/>
            <pc:sldMk cId="3889924868" sldId="2142532948"/>
            <ac:grpSpMk id="47" creationId="{BCFDADFA-16B6-B93C-7FA4-F7E6B4DF8BF1}"/>
          </ac:grpSpMkLst>
        </pc:grpChg>
        <pc:cxnChg chg="mod">
          <ac:chgData name="Hans-Olof Stålgren" userId="22a94e5fbcb5317a" providerId="LiveId" clId="{36176AA5-CF36-47ED-AA0A-161F80F9E11D}" dt="2023-05-08T12:57:37.044" v="3158"/>
          <ac:cxnSpMkLst>
            <pc:docMk/>
            <pc:sldMk cId="3889924868" sldId="2142532948"/>
            <ac:cxnSpMk id="20" creationId="{8295D758-CA60-4082-F061-AE29E366EA1B}"/>
          </ac:cxnSpMkLst>
        </pc:cxnChg>
        <pc:cxnChg chg="mod">
          <ac:chgData name="Hans-Olof Stålgren" userId="22a94e5fbcb5317a" providerId="LiveId" clId="{36176AA5-CF36-47ED-AA0A-161F80F9E11D}" dt="2023-05-08T12:57:37.044" v="3158"/>
          <ac:cxnSpMkLst>
            <pc:docMk/>
            <pc:sldMk cId="3889924868" sldId="2142532948"/>
            <ac:cxnSpMk id="21" creationId="{8CBDD586-7889-25B4-9B72-871BF1E0AB16}"/>
          </ac:cxnSpMkLst>
        </pc:cxnChg>
        <pc:cxnChg chg="mod">
          <ac:chgData name="Hans-Olof Stålgren" userId="22a94e5fbcb5317a" providerId="LiveId" clId="{36176AA5-CF36-47ED-AA0A-161F80F9E11D}" dt="2023-05-08T12:57:37.044" v="3158"/>
          <ac:cxnSpMkLst>
            <pc:docMk/>
            <pc:sldMk cId="3889924868" sldId="2142532948"/>
            <ac:cxnSpMk id="22" creationId="{B951D6EB-CD5C-5B76-4285-9B2CDB4B49B3}"/>
          </ac:cxnSpMkLst>
        </pc:cxnChg>
        <pc:cxnChg chg="mod">
          <ac:chgData name="Hans-Olof Stålgren" userId="22a94e5fbcb5317a" providerId="LiveId" clId="{36176AA5-CF36-47ED-AA0A-161F80F9E11D}" dt="2023-05-08T12:57:37.044" v="3158"/>
          <ac:cxnSpMkLst>
            <pc:docMk/>
            <pc:sldMk cId="3889924868" sldId="2142532948"/>
            <ac:cxnSpMk id="28" creationId="{F447CBD8-A4CC-80F7-E9C1-4817575F18AC}"/>
          </ac:cxnSpMkLst>
        </pc:cxnChg>
        <pc:cxnChg chg="mod">
          <ac:chgData name="Hans-Olof Stålgren" userId="22a94e5fbcb5317a" providerId="LiveId" clId="{36176AA5-CF36-47ED-AA0A-161F80F9E11D}" dt="2023-05-08T12:57:37.044" v="3158"/>
          <ac:cxnSpMkLst>
            <pc:docMk/>
            <pc:sldMk cId="3889924868" sldId="2142532948"/>
            <ac:cxnSpMk id="29" creationId="{EFEAB0FB-291C-D9C1-6AB8-B1DDFD1F4A85}"/>
          </ac:cxnSpMkLst>
        </pc:cxnChg>
        <pc:cxnChg chg="mod">
          <ac:chgData name="Hans-Olof Stålgren" userId="22a94e5fbcb5317a" providerId="LiveId" clId="{36176AA5-CF36-47ED-AA0A-161F80F9E11D}" dt="2023-05-08T12:57:37.044" v="3158"/>
          <ac:cxnSpMkLst>
            <pc:docMk/>
            <pc:sldMk cId="3889924868" sldId="2142532948"/>
            <ac:cxnSpMk id="30" creationId="{3E32F7D2-444C-FD77-421D-7B3A489579AF}"/>
          </ac:cxnSpMkLst>
        </pc:cxnChg>
        <pc:cxnChg chg="mod">
          <ac:chgData name="Hans-Olof Stålgren" userId="22a94e5fbcb5317a" providerId="LiveId" clId="{36176AA5-CF36-47ED-AA0A-161F80F9E11D}" dt="2023-05-08T12:57:37.044" v="3158"/>
          <ac:cxnSpMkLst>
            <pc:docMk/>
            <pc:sldMk cId="3889924868" sldId="2142532948"/>
            <ac:cxnSpMk id="31" creationId="{D0B1D664-CEEF-F2F5-EC0B-FD0FCDA78C86}"/>
          </ac:cxnSpMkLst>
        </pc:cxnChg>
        <pc:cxnChg chg="mod">
          <ac:chgData name="Hans-Olof Stålgren" userId="22a94e5fbcb5317a" providerId="LiveId" clId="{36176AA5-CF36-47ED-AA0A-161F80F9E11D}" dt="2023-05-08T12:57:37.044" v="3158"/>
          <ac:cxnSpMkLst>
            <pc:docMk/>
            <pc:sldMk cId="3889924868" sldId="2142532948"/>
            <ac:cxnSpMk id="32" creationId="{7524AE64-6631-45DB-A2F8-291973513381}"/>
          </ac:cxnSpMkLst>
        </pc:cxnChg>
        <pc:cxnChg chg="mod">
          <ac:chgData name="Hans-Olof Stålgren" userId="22a94e5fbcb5317a" providerId="LiveId" clId="{36176AA5-CF36-47ED-AA0A-161F80F9E11D}" dt="2023-05-08T12:57:37.044" v="3158"/>
          <ac:cxnSpMkLst>
            <pc:docMk/>
            <pc:sldMk cId="3889924868" sldId="2142532948"/>
            <ac:cxnSpMk id="33" creationId="{3CDDC760-7C74-7FE2-75FA-9EC45D3F34ED}"/>
          </ac:cxnSpMkLst>
        </pc:cxnChg>
        <pc:cxnChg chg="mod">
          <ac:chgData name="Hans-Olof Stålgren" userId="22a94e5fbcb5317a" providerId="LiveId" clId="{36176AA5-CF36-47ED-AA0A-161F80F9E11D}" dt="2023-05-08T12:57:37.044" v="3158"/>
          <ac:cxnSpMkLst>
            <pc:docMk/>
            <pc:sldMk cId="3889924868" sldId="2142532948"/>
            <ac:cxnSpMk id="34" creationId="{76EB14C5-028E-028C-C646-99DEC2D5089F}"/>
          </ac:cxnSpMkLst>
        </pc:cxnChg>
        <pc:cxnChg chg="mod">
          <ac:chgData name="Hans-Olof Stålgren" userId="22a94e5fbcb5317a" providerId="LiveId" clId="{36176AA5-CF36-47ED-AA0A-161F80F9E11D}" dt="2023-05-08T12:57:37.044" v="3158"/>
          <ac:cxnSpMkLst>
            <pc:docMk/>
            <pc:sldMk cId="3889924868" sldId="2142532948"/>
            <ac:cxnSpMk id="35" creationId="{E089AB3F-4299-A230-288C-0D34DB7D79F4}"/>
          </ac:cxnSpMkLst>
        </pc:cxnChg>
        <pc:cxnChg chg="mod">
          <ac:chgData name="Hans-Olof Stålgren" userId="22a94e5fbcb5317a" providerId="LiveId" clId="{36176AA5-CF36-47ED-AA0A-161F80F9E11D}" dt="2023-05-08T12:57:37.044" v="3158"/>
          <ac:cxnSpMkLst>
            <pc:docMk/>
            <pc:sldMk cId="3889924868" sldId="2142532948"/>
            <ac:cxnSpMk id="38" creationId="{EE062A3D-52D0-E813-8AE0-3B0B56102FB9}"/>
          </ac:cxnSpMkLst>
        </pc:cxnChg>
        <pc:cxnChg chg="mod">
          <ac:chgData name="Hans-Olof Stålgren" userId="22a94e5fbcb5317a" providerId="LiveId" clId="{36176AA5-CF36-47ED-AA0A-161F80F9E11D}" dt="2023-05-08T12:57:37.044" v="3158"/>
          <ac:cxnSpMkLst>
            <pc:docMk/>
            <pc:sldMk cId="3889924868" sldId="2142532948"/>
            <ac:cxnSpMk id="39" creationId="{A11D6672-AEBB-7AF5-E23E-02580E4D0160}"/>
          </ac:cxnSpMkLst>
        </pc:cxnChg>
        <pc:cxnChg chg="mod">
          <ac:chgData name="Hans-Olof Stålgren" userId="22a94e5fbcb5317a" providerId="LiveId" clId="{36176AA5-CF36-47ED-AA0A-161F80F9E11D}" dt="2023-05-08T12:57:37.044" v="3158"/>
          <ac:cxnSpMkLst>
            <pc:docMk/>
            <pc:sldMk cId="3889924868" sldId="2142532948"/>
            <ac:cxnSpMk id="40" creationId="{89909655-F36C-255D-9EE3-476B3586C64E}"/>
          </ac:cxnSpMkLst>
        </pc:cxnChg>
        <pc:cxnChg chg="mod">
          <ac:chgData name="Hans-Olof Stålgren" userId="22a94e5fbcb5317a" providerId="LiveId" clId="{36176AA5-CF36-47ED-AA0A-161F80F9E11D}" dt="2023-05-08T12:57:37.044" v="3158"/>
          <ac:cxnSpMkLst>
            <pc:docMk/>
            <pc:sldMk cId="3889924868" sldId="2142532948"/>
            <ac:cxnSpMk id="41" creationId="{01807546-C8D1-0918-F566-727070E80091}"/>
          </ac:cxnSpMkLst>
        </pc:cxnChg>
        <pc:cxnChg chg="mod">
          <ac:chgData name="Hans-Olof Stålgren" userId="22a94e5fbcb5317a" providerId="LiveId" clId="{36176AA5-CF36-47ED-AA0A-161F80F9E11D}" dt="2023-05-08T12:57:37.044" v="3158"/>
          <ac:cxnSpMkLst>
            <pc:docMk/>
            <pc:sldMk cId="3889924868" sldId="2142532948"/>
            <ac:cxnSpMk id="42" creationId="{E9AB9696-B560-7EF8-5BE6-0D57A78F6711}"/>
          </ac:cxnSpMkLst>
        </pc:cxnChg>
        <pc:cxnChg chg="mod">
          <ac:chgData name="Hans-Olof Stålgren" userId="22a94e5fbcb5317a" providerId="LiveId" clId="{36176AA5-CF36-47ED-AA0A-161F80F9E11D}" dt="2023-05-08T12:57:37.044" v="3158"/>
          <ac:cxnSpMkLst>
            <pc:docMk/>
            <pc:sldMk cId="3889924868" sldId="2142532948"/>
            <ac:cxnSpMk id="43" creationId="{4F47B600-72C3-0725-6CBB-C8658AAAD955}"/>
          </ac:cxnSpMkLst>
        </pc:cxnChg>
        <pc:cxnChg chg="mod">
          <ac:chgData name="Hans-Olof Stålgren" userId="22a94e5fbcb5317a" providerId="LiveId" clId="{36176AA5-CF36-47ED-AA0A-161F80F9E11D}" dt="2023-05-08T12:57:37.044" v="3158"/>
          <ac:cxnSpMkLst>
            <pc:docMk/>
            <pc:sldMk cId="3889924868" sldId="2142532948"/>
            <ac:cxnSpMk id="44" creationId="{976EE9B9-3029-1D69-BDB1-CD448A243C56}"/>
          </ac:cxnSpMkLst>
        </pc:cxnChg>
        <pc:cxnChg chg="mod">
          <ac:chgData name="Hans-Olof Stålgren" userId="22a94e5fbcb5317a" providerId="LiveId" clId="{36176AA5-CF36-47ED-AA0A-161F80F9E11D}" dt="2023-05-08T12:57:37.044" v="3158"/>
          <ac:cxnSpMkLst>
            <pc:docMk/>
            <pc:sldMk cId="3889924868" sldId="2142532948"/>
            <ac:cxnSpMk id="45" creationId="{702BED0B-5878-760E-99D6-CBDCF37B1916}"/>
          </ac:cxnSpMkLst>
        </pc:cxnChg>
        <pc:cxnChg chg="mod">
          <ac:chgData name="Hans-Olof Stålgren" userId="22a94e5fbcb5317a" providerId="LiveId" clId="{36176AA5-CF36-47ED-AA0A-161F80F9E11D}" dt="2023-05-08T12:57:37.044" v="3158"/>
          <ac:cxnSpMkLst>
            <pc:docMk/>
            <pc:sldMk cId="3889924868" sldId="2142532948"/>
            <ac:cxnSpMk id="48" creationId="{AC7C269E-4E1F-ECE9-367A-2A787BA62EFA}"/>
          </ac:cxnSpMkLst>
        </pc:cxnChg>
        <pc:cxnChg chg="mod">
          <ac:chgData name="Hans-Olof Stålgren" userId="22a94e5fbcb5317a" providerId="LiveId" clId="{36176AA5-CF36-47ED-AA0A-161F80F9E11D}" dt="2023-05-08T12:57:37.044" v="3158"/>
          <ac:cxnSpMkLst>
            <pc:docMk/>
            <pc:sldMk cId="3889924868" sldId="2142532948"/>
            <ac:cxnSpMk id="49" creationId="{B2362F5E-44D6-E131-3A82-0CEB95EF6C30}"/>
          </ac:cxnSpMkLst>
        </pc:cxnChg>
        <pc:cxnChg chg="mod">
          <ac:chgData name="Hans-Olof Stålgren" userId="22a94e5fbcb5317a" providerId="LiveId" clId="{36176AA5-CF36-47ED-AA0A-161F80F9E11D}" dt="2023-05-08T12:57:37.044" v="3158"/>
          <ac:cxnSpMkLst>
            <pc:docMk/>
            <pc:sldMk cId="3889924868" sldId="2142532948"/>
            <ac:cxnSpMk id="50" creationId="{E51DE9BC-4F26-CC6C-57B1-EDF6DEAFC898}"/>
          </ac:cxnSpMkLst>
        </pc:cxnChg>
        <pc:cxnChg chg="mod">
          <ac:chgData name="Hans-Olof Stålgren" userId="22a94e5fbcb5317a" providerId="LiveId" clId="{36176AA5-CF36-47ED-AA0A-161F80F9E11D}" dt="2023-05-08T12:57:37.044" v="3158"/>
          <ac:cxnSpMkLst>
            <pc:docMk/>
            <pc:sldMk cId="3889924868" sldId="2142532948"/>
            <ac:cxnSpMk id="51" creationId="{1B29E596-5E9A-799E-36BD-0F57FDDA4153}"/>
          </ac:cxnSpMkLst>
        </pc:cxnChg>
        <pc:cxnChg chg="mod">
          <ac:chgData name="Hans-Olof Stålgren" userId="22a94e5fbcb5317a" providerId="LiveId" clId="{36176AA5-CF36-47ED-AA0A-161F80F9E11D}" dt="2023-05-08T12:57:37.044" v="3158"/>
          <ac:cxnSpMkLst>
            <pc:docMk/>
            <pc:sldMk cId="3889924868" sldId="2142532948"/>
            <ac:cxnSpMk id="52" creationId="{48E107F7-66C1-6835-D2C5-0FBBD340C27B}"/>
          </ac:cxnSpMkLst>
        </pc:cxnChg>
        <pc:cxnChg chg="mod">
          <ac:chgData name="Hans-Olof Stålgren" userId="22a94e5fbcb5317a" providerId="LiveId" clId="{36176AA5-CF36-47ED-AA0A-161F80F9E11D}" dt="2023-05-08T12:57:37.044" v="3158"/>
          <ac:cxnSpMkLst>
            <pc:docMk/>
            <pc:sldMk cId="3889924868" sldId="2142532948"/>
            <ac:cxnSpMk id="53" creationId="{0BF17F5D-C7AE-7DEF-32D3-D9C30BCE4AB6}"/>
          </ac:cxnSpMkLst>
        </pc:cxnChg>
        <pc:cxnChg chg="mod">
          <ac:chgData name="Hans-Olof Stålgren" userId="22a94e5fbcb5317a" providerId="LiveId" clId="{36176AA5-CF36-47ED-AA0A-161F80F9E11D}" dt="2023-05-08T12:57:37.044" v="3158"/>
          <ac:cxnSpMkLst>
            <pc:docMk/>
            <pc:sldMk cId="3889924868" sldId="2142532948"/>
            <ac:cxnSpMk id="54" creationId="{BD76A56D-33F6-7BC1-593D-FF4B1B748C50}"/>
          </ac:cxnSpMkLst>
        </pc:cxnChg>
        <pc:cxnChg chg="mod">
          <ac:chgData name="Hans-Olof Stålgren" userId="22a94e5fbcb5317a" providerId="LiveId" clId="{36176AA5-CF36-47ED-AA0A-161F80F9E11D}" dt="2023-05-08T12:57:37.044" v="3158"/>
          <ac:cxnSpMkLst>
            <pc:docMk/>
            <pc:sldMk cId="3889924868" sldId="2142532948"/>
            <ac:cxnSpMk id="55" creationId="{04674782-26A2-867B-B82F-0B6CE67CECB2}"/>
          </ac:cxnSpMkLst>
        </pc:cxnChg>
        <pc:cxnChg chg="add mod">
          <ac:chgData name="Hans-Olof Stålgren" userId="22a94e5fbcb5317a" providerId="LiveId" clId="{36176AA5-CF36-47ED-AA0A-161F80F9E11D}" dt="2023-05-08T13:01:56.991" v="3469" actId="692"/>
          <ac:cxnSpMkLst>
            <pc:docMk/>
            <pc:sldMk cId="3889924868" sldId="2142532948"/>
            <ac:cxnSpMk id="56" creationId="{9457C7CB-68FB-C4DA-0090-31EADCEB5A33}"/>
          </ac:cxnSpMkLst>
        </pc:cxnChg>
      </pc:sldChg>
      <pc:sldChg chg="addSp modSp add mod">
        <pc:chgData name="Hans-Olof Stålgren" userId="22a94e5fbcb5317a" providerId="LiveId" clId="{36176AA5-CF36-47ED-AA0A-161F80F9E11D}" dt="2023-05-08T17:30:27.517" v="5198" actId="20577"/>
        <pc:sldMkLst>
          <pc:docMk/>
          <pc:sldMk cId="2503608159" sldId="2142532949"/>
        </pc:sldMkLst>
        <pc:spChg chg="mod">
          <ac:chgData name="Hans-Olof Stålgren" userId="22a94e5fbcb5317a" providerId="LiveId" clId="{36176AA5-CF36-47ED-AA0A-161F80F9E11D}" dt="2023-05-08T12:23:24.116" v="2610" actId="20578"/>
          <ac:spMkLst>
            <pc:docMk/>
            <pc:sldMk cId="2503608159" sldId="2142532949"/>
            <ac:spMk id="3" creationId="{1865F2FB-1AC4-DD58-B9EA-9F3915C1021D}"/>
          </ac:spMkLst>
        </pc:spChg>
        <pc:spChg chg="add mod">
          <ac:chgData name="Hans-Olof Stålgren" userId="22a94e5fbcb5317a" providerId="LiveId" clId="{36176AA5-CF36-47ED-AA0A-161F80F9E11D}" dt="2023-05-08T17:30:27.517" v="5198" actId="20577"/>
          <ac:spMkLst>
            <pc:docMk/>
            <pc:sldMk cId="2503608159" sldId="2142532949"/>
            <ac:spMk id="4" creationId="{2EAC5D4A-D613-2C54-9782-985F953D8EE4}"/>
          </ac:spMkLst>
        </pc:spChg>
        <pc:spChg chg="mod">
          <ac:chgData name="Hans-Olof Stålgren" userId="22a94e5fbcb5317a" providerId="LiveId" clId="{36176AA5-CF36-47ED-AA0A-161F80F9E11D}" dt="2023-05-08T12:57:39.792" v="3159"/>
          <ac:spMkLst>
            <pc:docMk/>
            <pc:sldMk cId="2503608159" sldId="2142532949"/>
            <ac:spMk id="10" creationId="{067239FC-B2C1-2BCB-6EF9-3625FA9BE1E7}"/>
          </ac:spMkLst>
        </pc:spChg>
        <pc:spChg chg="mod">
          <ac:chgData name="Hans-Olof Stålgren" userId="22a94e5fbcb5317a" providerId="LiveId" clId="{36176AA5-CF36-47ED-AA0A-161F80F9E11D}" dt="2023-05-08T12:57:39.792" v="3159"/>
          <ac:spMkLst>
            <pc:docMk/>
            <pc:sldMk cId="2503608159" sldId="2142532949"/>
            <ac:spMk id="12" creationId="{3B1A2AF9-26E7-1A1D-ABA5-845A84C2CBD9}"/>
          </ac:spMkLst>
        </pc:spChg>
        <pc:spChg chg="mod">
          <ac:chgData name="Hans-Olof Stålgren" userId="22a94e5fbcb5317a" providerId="LiveId" clId="{36176AA5-CF36-47ED-AA0A-161F80F9E11D}" dt="2023-05-08T12:57:39.792" v="3159"/>
          <ac:spMkLst>
            <pc:docMk/>
            <pc:sldMk cId="2503608159" sldId="2142532949"/>
            <ac:spMk id="13" creationId="{EF15A648-6024-54F0-BABF-D0517CD77932}"/>
          </ac:spMkLst>
        </pc:spChg>
        <pc:spChg chg="mod">
          <ac:chgData name="Hans-Olof Stålgren" userId="22a94e5fbcb5317a" providerId="LiveId" clId="{36176AA5-CF36-47ED-AA0A-161F80F9E11D}" dt="2023-05-08T12:57:39.792" v="3159"/>
          <ac:spMkLst>
            <pc:docMk/>
            <pc:sldMk cId="2503608159" sldId="2142532949"/>
            <ac:spMk id="14" creationId="{56CCD836-B9FC-7A9B-E47C-ED8A3ECB7194}"/>
          </ac:spMkLst>
        </pc:spChg>
        <pc:spChg chg="mod">
          <ac:chgData name="Hans-Olof Stålgren" userId="22a94e5fbcb5317a" providerId="LiveId" clId="{36176AA5-CF36-47ED-AA0A-161F80F9E11D}" dt="2023-05-08T12:57:39.792" v="3159"/>
          <ac:spMkLst>
            <pc:docMk/>
            <pc:sldMk cId="2503608159" sldId="2142532949"/>
            <ac:spMk id="15" creationId="{232C9687-4F8F-57C3-7F58-8B06CA02096D}"/>
          </ac:spMkLst>
        </pc:spChg>
        <pc:spChg chg="mod">
          <ac:chgData name="Hans-Olof Stålgren" userId="22a94e5fbcb5317a" providerId="LiveId" clId="{36176AA5-CF36-47ED-AA0A-161F80F9E11D}" dt="2023-05-08T12:57:39.792" v="3159"/>
          <ac:spMkLst>
            <pc:docMk/>
            <pc:sldMk cId="2503608159" sldId="2142532949"/>
            <ac:spMk id="16" creationId="{F10AFCBC-0D8D-DABA-C688-E1CC9AF3090E}"/>
          </ac:spMkLst>
        </pc:spChg>
        <pc:spChg chg="mod">
          <ac:chgData name="Hans-Olof Stålgren" userId="22a94e5fbcb5317a" providerId="LiveId" clId="{36176AA5-CF36-47ED-AA0A-161F80F9E11D}" dt="2023-05-08T17:29:37.086" v="5171" actId="20577"/>
          <ac:spMkLst>
            <pc:docMk/>
            <pc:sldMk cId="2503608159" sldId="2142532949"/>
            <ac:spMk id="17" creationId="{A32EE776-08B4-C594-48BE-E0FB8055C200}"/>
          </ac:spMkLst>
        </pc:spChg>
        <pc:spChg chg="mod">
          <ac:chgData name="Hans-Olof Stålgren" userId="22a94e5fbcb5317a" providerId="LiveId" clId="{36176AA5-CF36-47ED-AA0A-161F80F9E11D}" dt="2023-05-08T12:57:39.792" v="3159"/>
          <ac:spMkLst>
            <pc:docMk/>
            <pc:sldMk cId="2503608159" sldId="2142532949"/>
            <ac:spMk id="18" creationId="{14BCAC81-4142-152B-AE6A-5D5A8B0EA4A0}"/>
          </ac:spMkLst>
        </pc:spChg>
        <pc:spChg chg="mod">
          <ac:chgData name="Hans-Olof Stålgren" userId="22a94e5fbcb5317a" providerId="LiveId" clId="{36176AA5-CF36-47ED-AA0A-161F80F9E11D}" dt="2023-05-08T12:57:39.792" v="3159"/>
          <ac:spMkLst>
            <pc:docMk/>
            <pc:sldMk cId="2503608159" sldId="2142532949"/>
            <ac:spMk id="19" creationId="{DB68CEC4-3377-CAD2-D31A-B366C241A9EF}"/>
          </ac:spMkLst>
        </pc:spChg>
        <pc:spChg chg="mod">
          <ac:chgData name="Hans-Olof Stålgren" userId="22a94e5fbcb5317a" providerId="LiveId" clId="{36176AA5-CF36-47ED-AA0A-161F80F9E11D}" dt="2023-05-08T12:57:39.792" v="3159"/>
          <ac:spMkLst>
            <pc:docMk/>
            <pc:sldMk cId="2503608159" sldId="2142532949"/>
            <ac:spMk id="20" creationId="{76F4C5C7-4366-5EB3-713C-75FF4F593682}"/>
          </ac:spMkLst>
        </pc:spChg>
        <pc:spChg chg="add mod">
          <ac:chgData name="Hans-Olof Stålgren" userId="22a94e5fbcb5317a" providerId="LiveId" clId="{36176AA5-CF36-47ED-AA0A-161F80F9E11D}" dt="2023-05-08T13:04:04.114" v="3529"/>
          <ac:spMkLst>
            <pc:docMk/>
            <pc:sldMk cId="2503608159" sldId="2142532949"/>
            <ac:spMk id="60" creationId="{48379454-CDDE-283D-2152-009267A2DDF6}"/>
          </ac:spMkLst>
        </pc:spChg>
        <pc:grpChg chg="add mod">
          <ac:chgData name="Hans-Olof Stålgren" userId="22a94e5fbcb5317a" providerId="LiveId" clId="{36176AA5-CF36-47ED-AA0A-161F80F9E11D}" dt="2023-05-08T12:57:39.792" v="3159"/>
          <ac:grpSpMkLst>
            <pc:docMk/>
            <pc:sldMk cId="2503608159" sldId="2142532949"/>
            <ac:grpSpMk id="8" creationId="{731FDFA0-E838-BF4E-1D89-CBCABD026F3F}"/>
          </ac:grpSpMkLst>
        </pc:grpChg>
        <pc:grpChg chg="mod">
          <ac:chgData name="Hans-Olof Stålgren" userId="22a94e5fbcb5317a" providerId="LiveId" clId="{36176AA5-CF36-47ED-AA0A-161F80F9E11D}" dt="2023-05-08T12:57:39.792" v="3159"/>
          <ac:grpSpMkLst>
            <pc:docMk/>
            <pc:sldMk cId="2503608159" sldId="2142532949"/>
            <ac:grpSpMk id="9" creationId="{1C241CCA-E8F5-67E8-3D84-CB77C7F23423}"/>
          </ac:grpSpMkLst>
        </pc:grpChg>
        <pc:grpChg chg="mod">
          <ac:chgData name="Hans-Olof Stålgren" userId="22a94e5fbcb5317a" providerId="LiveId" clId="{36176AA5-CF36-47ED-AA0A-161F80F9E11D}" dt="2023-05-08T12:57:39.792" v="3159"/>
          <ac:grpSpMkLst>
            <pc:docMk/>
            <pc:sldMk cId="2503608159" sldId="2142532949"/>
            <ac:grpSpMk id="11" creationId="{C88D07FA-7F94-4F03-5566-6F63A8C1B267}"/>
          </ac:grpSpMkLst>
        </pc:grpChg>
        <pc:grpChg chg="mod">
          <ac:chgData name="Hans-Olof Stålgren" userId="22a94e5fbcb5317a" providerId="LiveId" clId="{36176AA5-CF36-47ED-AA0A-161F80F9E11D}" dt="2023-05-08T12:57:39.792" v="3159"/>
          <ac:grpSpMkLst>
            <pc:docMk/>
            <pc:sldMk cId="2503608159" sldId="2142532949"/>
            <ac:grpSpMk id="24" creationId="{3DC487F9-47EC-D80C-A1D1-0FE192A4256D}"/>
          </ac:grpSpMkLst>
        </pc:grpChg>
        <pc:grpChg chg="mod">
          <ac:chgData name="Hans-Olof Stålgren" userId="22a94e5fbcb5317a" providerId="LiveId" clId="{36176AA5-CF36-47ED-AA0A-161F80F9E11D}" dt="2023-05-08T12:57:39.792" v="3159"/>
          <ac:grpSpMkLst>
            <pc:docMk/>
            <pc:sldMk cId="2503608159" sldId="2142532949"/>
            <ac:grpSpMk id="25" creationId="{99CE4EFB-818D-E714-AA04-38C8C83150B4}"/>
          </ac:grpSpMkLst>
        </pc:grpChg>
        <pc:grpChg chg="mod">
          <ac:chgData name="Hans-Olof Stålgren" userId="22a94e5fbcb5317a" providerId="LiveId" clId="{36176AA5-CF36-47ED-AA0A-161F80F9E11D}" dt="2023-05-08T12:57:39.792" v="3159"/>
          <ac:grpSpMkLst>
            <pc:docMk/>
            <pc:sldMk cId="2503608159" sldId="2142532949"/>
            <ac:grpSpMk id="26" creationId="{21B982DE-FF80-622B-38BC-2A865B980088}"/>
          </ac:grpSpMkLst>
        </pc:grpChg>
        <pc:grpChg chg="mod">
          <ac:chgData name="Hans-Olof Stålgren" userId="22a94e5fbcb5317a" providerId="LiveId" clId="{36176AA5-CF36-47ED-AA0A-161F80F9E11D}" dt="2023-05-08T12:57:39.792" v="3159"/>
          <ac:grpSpMkLst>
            <pc:docMk/>
            <pc:sldMk cId="2503608159" sldId="2142532949"/>
            <ac:grpSpMk id="27" creationId="{14CF3DF2-DC1B-9741-59F1-AF8A87310BC4}"/>
          </ac:grpSpMkLst>
        </pc:grpChg>
        <pc:grpChg chg="mod">
          <ac:chgData name="Hans-Olof Stålgren" userId="22a94e5fbcb5317a" providerId="LiveId" clId="{36176AA5-CF36-47ED-AA0A-161F80F9E11D}" dt="2023-05-08T12:57:39.792" v="3159"/>
          <ac:grpSpMkLst>
            <pc:docMk/>
            <pc:sldMk cId="2503608159" sldId="2142532949"/>
            <ac:grpSpMk id="28" creationId="{0114E267-75BC-0A45-72E2-C1051A8916C7}"/>
          </ac:grpSpMkLst>
        </pc:grpChg>
        <pc:grpChg chg="mod">
          <ac:chgData name="Hans-Olof Stålgren" userId="22a94e5fbcb5317a" providerId="LiveId" clId="{36176AA5-CF36-47ED-AA0A-161F80F9E11D}" dt="2023-05-08T12:57:39.792" v="3159"/>
          <ac:grpSpMkLst>
            <pc:docMk/>
            <pc:sldMk cId="2503608159" sldId="2142532949"/>
            <ac:grpSpMk id="37" creationId="{6BC22A41-E7EE-8778-F825-EF21931EE927}"/>
          </ac:grpSpMkLst>
        </pc:grpChg>
        <pc:grpChg chg="mod">
          <ac:chgData name="Hans-Olof Stålgren" userId="22a94e5fbcb5317a" providerId="LiveId" clId="{36176AA5-CF36-47ED-AA0A-161F80F9E11D}" dt="2023-05-08T12:57:39.792" v="3159"/>
          <ac:grpSpMkLst>
            <pc:docMk/>
            <pc:sldMk cId="2503608159" sldId="2142532949"/>
            <ac:grpSpMk id="38" creationId="{F15956B5-DAC9-E107-59D5-FCF3117EC9AC}"/>
          </ac:grpSpMkLst>
        </pc:grpChg>
        <pc:grpChg chg="mod">
          <ac:chgData name="Hans-Olof Stålgren" userId="22a94e5fbcb5317a" providerId="LiveId" clId="{36176AA5-CF36-47ED-AA0A-161F80F9E11D}" dt="2023-05-08T12:57:39.792" v="3159"/>
          <ac:grpSpMkLst>
            <pc:docMk/>
            <pc:sldMk cId="2503608159" sldId="2142532949"/>
            <ac:grpSpMk id="47" creationId="{E9C41B91-04E3-E316-3C7C-722E1EA120E6}"/>
          </ac:grpSpMkLst>
        </pc:grpChg>
        <pc:grpChg chg="mod">
          <ac:chgData name="Hans-Olof Stålgren" userId="22a94e5fbcb5317a" providerId="LiveId" clId="{36176AA5-CF36-47ED-AA0A-161F80F9E11D}" dt="2023-05-08T12:57:39.792" v="3159"/>
          <ac:grpSpMkLst>
            <pc:docMk/>
            <pc:sldMk cId="2503608159" sldId="2142532949"/>
            <ac:grpSpMk id="48" creationId="{21AEDE6E-B065-1325-C193-96A9D6161257}"/>
          </ac:grpSpMkLst>
        </pc:grpChg>
        <pc:picChg chg="add mod">
          <ac:chgData name="Hans-Olof Stålgren" userId="22a94e5fbcb5317a" providerId="LiveId" clId="{36176AA5-CF36-47ED-AA0A-161F80F9E11D}" dt="2023-05-08T09:41:01.417" v="1303" actId="1076"/>
          <ac:picMkLst>
            <pc:docMk/>
            <pc:sldMk cId="2503608159" sldId="2142532949"/>
            <ac:picMk id="5" creationId="{FAFFBB8C-308B-BBE1-EE67-AFFDA22E60F7}"/>
          </ac:picMkLst>
        </pc:picChg>
        <pc:picChg chg="add mod modCrop">
          <ac:chgData name="Hans-Olof Stålgren" userId="22a94e5fbcb5317a" providerId="LiveId" clId="{36176AA5-CF36-47ED-AA0A-161F80F9E11D}" dt="2023-05-08T09:42:34.978" v="1314" actId="14100"/>
          <ac:picMkLst>
            <pc:docMk/>
            <pc:sldMk cId="2503608159" sldId="2142532949"/>
            <ac:picMk id="7" creationId="{532BDA3C-66BA-8406-1B3B-1D8CD531EF35}"/>
          </ac:picMkLst>
        </pc:picChg>
        <pc:cxnChg chg="mod">
          <ac:chgData name="Hans-Olof Stålgren" userId="22a94e5fbcb5317a" providerId="LiveId" clId="{36176AA5-CF36-47ED-AA0A-161F80F9E11D}" dt="2023-05-08T12:57:39.792" v="3159"/>
          <ac:cxnSpMkLst>
            <pc:docMk/>
            <pc:sldMk cId="2503608159" sldId="2142532949"/>
            <ac:cxnSpMk id="21" creationId="{AA8DBC2F-CE39-3481-F0BD-13C98257723A}"/>
          </ac:cxnSpMkLst>
        </pc:cxnChg>
        <pc:cxnChg chg="mod">
          <ac:chgData name="Hans-Olof Stålgren" userId="22a94e5fbcb5317a" providerId="LiveId" clId="{36176AA5-CF36-47ED-AA0A-161F80F9E11D}" dt="2023-05-08T12:57:39.792" v="3159"/>
          <ac:cxnSpMkLst>
            <pc:docMk/>
            <pc:sldMk cId="2503608159" sldId="2142532949"/>
            <ac:cxnSpMk id="22" creationId="{20E31120-936F-3EBA-0A80-F539B99F6016}"/>
          </ac:cxnSpMkLst>
        </pc:cxnChg>
        <pc:cxnChg chg="mod">
          <ac:chgData name="Hans-Olof Stålgren" userId="22a94e5fbcb5317a" providerId="LiveId" clId="{36176AA5-CF36-47ED-AA0A-161F80F9E11D}" dt="2023-05-08T12:57:39.792" v="3159"/>
          <ac:cxnSpMkLst>
            <pc:docMk/>
            <pc:sldMk cId="2503608159" sldId="2142532949"/>
            <ac:cxnSpMk id="23" creationId="{C42F3F33-F3C5-81E6-A9B2-A243E9AF9249}"/>
          </ac:cxnSpMkLst>
        </pc:cxnChg>
        <pc:cxnChg chg="mod">
          <ac:chgData name="Hans-Olof Stålgren" userId="22a94e5fbcb5317a" providerId="LiveId" clId="{36176AA5-CF36-47ED-AA0A-161F80F9E11D}" dt="2023-05-08T12:57:39.792" v="3159"/>
          <ac:cxnSpMkLst>
            <pc:docMk/>
            <pc:sldMk cId="2503608159" sldId="2142532949"/>
            <ac:cxnSpMk id="29" creationId="{D661D1CF-B17A-6503-6FFD-CA1A5250B1D6}"/>
          </ac:cxnSpMkLst>
        </pc:cxnChg>
        <pc:cxnChg chg="mod">
          <ac:chgData name="Hans-Olof Stålgren" userId="22a94e5fbcb5317a" providerId="LiveId" clId="{36176AA5-CF36-47ED-AA0A-161F80F9E11D}" dt="2023-05-08T12:57:39.792" v="3159"/>
          <ac:cxnSpMkLst>
            <pc:docMk/>
            <pc:sldMk cId="2503608159" sldId="2142532949"/>
            <ac:cxnSpMk id="30" creationId="{50F22647-8214-C576-C324-C24915E840C8}"/>
          </ac:cxnSpMkLst>
        </pc:cxnChg>
        <pc:cxnChg chg="mod">
          <ac:chgData name="Hans-Olof Stålgren" userId="22a94e5fbcb5317a" providerId="LiveId" clId="{36176AA5-CF36-47ED-AA0A-161F80F9E11D}" dt="2023-05-08T12:57:39.792" v="3159"/>
          <ac:cxnSpMkLst>
            <pc:docMk/>
            <pc:sldMk cId="2503608159" sldId="2142532949"/>
            <ac:cxnSpMk id="31" creationId="{613DABA4-A6FE-B9DD-A894-D1C5B9710E06}"/>
          </ac:cxnSpMkLst>
        </pc:cxnChg>
        <pc:cxnChg chg="mod">
          <ac:chgData name="Hans-Olof Stålgren" userId="22a94e5fbcb5317a" providerId="LiveId" clId="{36176AA5-CF36-47ED-AA0A-161F80F9E11D}" dt="2023-05-08T12:57:39.792" v="3159"/>
          <ac:cxnSpMkLst>
            <pc:docMk/>
            <pc:sldMk cId="2503608159" sldId="2142532949"/>
            <ac:cxnSpMk id="32" creationId="{A95F203E-A058-5A0F-5E9E-5BF631AC204F}"/>
          </ac:cxnSpMkLst>
        </pc:cxnChg>
        <pc:cxnChg chg="mod">
          <ac:chgData name="Hans-Olof Stålgren" userId="22a94e5fbcb5317a" providerId="LiveId" clId="{36176AA5-CF36-47ED-AA0A-161F80F9E11D}" dt="2023-05-08T12:57:39.792" v="3159"/>
          <ac:cxnSpMkLst>
            <pc:docMk/>
            <pc:sldMk cId="2503608159" sldId="2142532949"/>
            <ac:cxnSpMk id="33" creationId="{B4E53797-A740-82F8-B6F0-C899B9702EFD}"/>
          </ac:cxnSpMkLst>
        </pc:cxnChg>
        <pc:cxnChg chg="mod">
          <ac:chgData name="Hans-Olof Stålgren" userId="22a94e5fbcb5317a" providerId="LiveId" clId="{36176AA5-CF36-47ED-AA0A-161F80F9E11D}" dt="2023-05-08T12:57:39.792" v="3159"/>
          <ac:cxnSpMkLst>
            <pc:docMk/>
            <pc:sldMk cId="2503608159" sldId="2142532949"/>
            <ac:cxnSpMk id="34" creationId="{59497902-FE11-11E7-4874-83622F363BA3}"/>
          </ac:cxnSpMkLst>
        </pc:cxnChg>
        <pc:cxnChg chg="mod">
          <ac:chgData name="Hans-Olof Stålgren" userId="22a94e5fbcb5317a" providerId="LiveId" clId="{36176AA5-CF36-47ED-AA0A-161F80F9E11D}" dt="2023-05-08T12:57:39.792" v="3159"/>
          <ac:cxnSpMkLst>
            <pc:docMk/>
            <pc:sldMk cId="2503608159" sldId="2142532949"/>
            <ac:cxnSpMk id="35" creationId="{ADAE85D0-8FB6-BCB4-6A31-8B4C222A7A71}"/>
          </ac:cxnSpMkLst>
        </pc:cxnChg>
        <pc:cxnChg chg="mod">
          <ac:chgData name="Hans-Olof Stålgren" userId="22a94e5fbcb5317a" providerId="LiveId" clId="{36176AA5-CF36-47ED-AA0A-161F80F9E11D}" dt="2023-05-08T12:57:39.792" v="3159"/>
          <ac:cxnSpMkLst>
            <pc:docMk/>
            <pc:sldMk cId="2503608159" sldId="2142532949"/>
            <ac:cxnSpMk id="36" creationId="{FD61FB4B-A528-4CC6-E6BF-2566C3AC90EB}"/>
          </ac:cxnSpMkLst>
        </pc:cxnChg>
        <pc:cxnChg chg="mod">
          <ac:chgData name="Hans-Olof Stålgren" userId="22a94e5fbcb5317a" providerId="LiveId" clId="{36176AA5-CF36-47ED-AA0A-161F80F9E11D}" dt="2023-05-08T12:57:39.792" v="3159"/>
          <ac:cxnSpMkLst>
            <pc:docMk/>
            <pc:sldMk cId="2503608159" sldId="2142532949"/>
            <ac:cxnSpMk id="39" creationId="{FEF170DA-B788-2BD6-38E2-D3AB636FB8D3}"/>
          </ac:cxnSpMkLst>
        </pc:cxnChg>
        <pc:cxnChg chg="mod">
          <ac:chgData name="Hans-Olof Stålgren" userId="22a94e5fbcb5317a" providerId="LiveId" clId="{36176AA5-CF36-47ED-AA0A-161F80F9E11D}" dt="2023-05-08T12:57:39.792" v="3159"/>
          <ac:cxnSpMkLst>
            <pc:docMk/>
            <pc:sldMk cId="2503608159" sldId="2142532949"/>
            <ac:cxnSpMk id="40" creationId="{DEB47B94-64F6-9461-AC06-38E96D7D6381}"/>
          </ac:cxnSpMkLst>
        </pc:cxnChg>
        <pc:cxnChg chg="mod">
          <ac:chgData name="Hans-Olof Stålgren" userId="22a94e5fbcb5317a" providerId="LiveId" clId="{36176AA5-CF36-47ED-AA0A-161F80F9E11D}" dt="2023-05-08T12:57:39.792" v="3159"/>
          <ac:cxnSpMkLst>
            <pc:docMk/>
            <pc:sldMk cId="2503608159" sldId="2142532949"/>
            <ac:cxnSpMk id="41" creationId="{022297F1-366C-7992-89A6-227CAB2746BC}"/>
          </ac:cxnSpMkLst>
        </pc:cxnChg>
        <pc:cxnChg chg="mod">
          <ac:chgData name="Hans-Olof Stålgren" userId="22a94e5fbcb5317a" providerId="LiveId" clId="{36176AA5-CF36-47ED-AA0A-161F80F9E11D}" dt="2023-05-08T12:57:39.792" v="3159"/>
          <ac:cxnSpMkLst>
            <pc:docMk/>
            <pc:sldMk cId="2503608159" sldId="2142532949"/>
            <ac:cxnSpMk id="42" creationId="{25B0ACF4-129E-198B-BF52-E9743CBF0A66}"/>
          </ac:cxnSpMkLst>
        </pc:cxnChg>
        <pc:cxnChg chg="mod">
          <ac:chgData name="Hans-Olof Stålgren" userId="22a94e5fbcb5317a" providerId="LiveId" clId="{36176AA5-CF36-47ED-AA0A-161F80F9E11D}" dt="2023-05-08T12:57:39.792" v="3159"/>
          <ac:cxnSpMkLst>
            <pc:docMk/>
            <pc:sldMk cId="2503608159" sldId="2142532949"/>
            <ac:cxnSpMk id="43" creationId="{5AC109A8-52A0-0CF8-263F-480C92EA0B95}"/>
          </ac:cxnSpMkLst>
        </pc:cxnChg>
        <pc:cxnChg chg="mod">
          <ac:chgData name="Hans-Olof Stålgren" userId="22a94e5fbcb5317a" providerId="LiveId" clId="{36176AA5-CF36-47ED-AA0A-161F80F9E11D}" dt="2023-05-08T12:57:39.792" v="3159"/>
          <ac:cxnSpMkLst>
            <pc:docMk/>
            <pc:sldMk cId="2503608159" sldId="2142532949"/>
            <ac:cxnSpMk id="44" creationId="{F4EA2054-1E78-490D-96C5-7F4F1DD1BBF5}"/>
          </ac:cxnSpMkLst>
        </pc:cxnChg>
        <pc:cxnChg chg="mod">
          <ac:chgData name="Hans-Olof Stålgren" userId="22a94e5fbcb5317a" providerId="LiveId" clId="{36176AA5-CF36-47ED-AA0A-161F80F9E11D}" dt="2023-05-08T12:57:39.792" v="3159"/>
          <ac:cxnSpMkLst>
            <pc:docMk/>
            <pc:sldMk cId="2503608159" sldId="2142532949"/>
            <ac:cxnSpMk id="45" creationId="{79019FA1-1DC0-5DEF-413A-61B7327E5433}"/>
          </ac:cxnSpMkLst>
        </pc:cxnChg>
        <pc:cxnChg chg="mod">
          <ac:chgData name="Hans-Olof Stålgren" userId="22a94e5fbcb5317a" providerId="LiveId" clId="{36176AA5-CF36-47ED-AA0A-161F80F9E11D}" dt="2023-05-08T12:57:39.792" v="3159"/>
          <ac:cxnSpMkLst>
            <pc:docMk/>
            <pc:sldMk cId="2503608159" sldId="2142532949"/>
            <ac:cxnSpMk id="46" creationId="{2D11ABF7-1E5E-6636-8C4B-9AEB817F7FFA}"/>
          </ac:cxnSpMkLst>
        </pc:cxnChg>
        <pc:cxnChg chg="mod">
          <ac:chgData name="Hans-Olof Stålgren" userId="22a94e5fbcb5317a" providerId="LiveId" clId="{36176AA5-CF36-47ED-AA0A-161F80F9E11D}" dt="2023-05-08T12:57:39.792" v="3159"/>
          <ac:cxnSpMkLst>
            <pc:docMk/>
            <pc:sldMk cId="2503608159" sldId="2142532949"/>
            <ac:cxnSpMk id="49" creationId="{6B0FBBE7-E3E7-A35F-CD73-F8CE009A2371}"/>
          </ac:cxnSpMkLst>
        </pc:cxnChg>
        <pc:cxnChg chg="mod">
          <ac:chgData name="Hans-Olof Stålgren" userId="22a94e5fbcb5317a" providerId="LiveId" clId="{36176AA5-CF36-47ED-AA0A-161F80F9E11D}" dt="2023-05-08T12:57:39.792" v="3159"/>
          <ac:cxnSpMkLst>
            <pc:docMk/>
            <pc:sldMk cId="2503608159" sldId="2142532949"/>
            <ac:cxnSpMk id="50" creationId="{8C984571-7BFF-D1D1-0214-E4F44BB947DD}"/>
          </ac:cxnSpMkLst>
        </pc:cxnChg>
        <pc:cxnChg chg="mod">
          <ac:chgData name="Hans-Olof Stålgren" userId="22a94e5fbcb5317a" providerId="LiveId" clId="{36176AA5-CF36-47ED-AA0A-161F80F9E11D}" dt="2023-05-08T12:57:39.792" v="3159"/>
          <ac:cxnSpMkLst>
            <pc:docMk/>
            <pc:sldMk cId="2503608159" sldId="2142532949"/>
            <ac:cxnSpMk id="51" creationId="{9A869D82-66C1-B1F6-D321-58D8B8E40339}"/>
          </ac:cxnSpMkLst>
        </pc:cxnChg>
        <pc:cxnChg chg="mod">
          <ac:chgData name="Hans-Olof Stålgren" userId="22a94e5fbcb5317a" providerId="LiveId" clId="{36176AA5-CF36-47ED-AA0A-161F80F9E11D}" dt="2023-05-08T12:57:39.792" v="3159"/>
          <ac:cxnSpMkLst>
            <pc:docMk/>
            <pc:sldMk cId="2503608159" sldId="2142532949"/>
            <ac:cxnSpMk id="52" creationId="{D323CAC9-E6B5-9F52-8ED0-C0B82C5C01C8}"/>
          </ac:cxnSpMkLst>
        </pc:cxnChg>
        <pc:cxnChg chg="mod">
          <ac:chgData name="Hans-Olof Stålgren" userId="22a94e5fbcb5317a" providerId="LiveId" clId="{36176AA5-CF36-47ED-AA0A-161F80F9E11D}" dt="2023-05-08T12:57:39.792" v="3159"/>
          <ac:cxnSpMkLst>
            <pc:docMk/>
            <pc:sldMk cId="2503608159" sldId="2142532949"/>
            <ac:cxnSpMk id="53" creationId="{B123A9E3-F5F8-0809-79DF-E27D493BD07D}"/>
          </ac:cxnSpMkLst>
        </pc:cxnChg>
        <pc:cxnChg chg="mod">
          <ac:chgData name="Hans-Olof Stålgren" userId="22a94e5fbcb5317a" providerId="LiveId" clId="{36176AA5-CF36-47ED-AA0A-161F80F9E11D}" dt="2023-05-08T12:57:39.792" v="3159"/>
          <ac:cxnSpMkLst>
            <pc:docMk/>
            <pc:sldMk cId="2503608159" sldId="2142532949"/>
            <ac:cxnSpMk id="54" creationId="{C67F1F8D-692B-1360-EBD1-E82064DB7EAF}"/>
          </ac:cxnSpMkLst>
        </pc:cxnChg>
        <pc:cxnChg chg="mod">
          <ac:chgData name="Hans-Olof Stålgren" userId="22a94e5fbcb5317a" providerId="LiveId" clId="{36176AA5-CF36-47ED-AA0A-161F80F9E11D}" dt="2023-05-08T12:57:39.792" v="3159"/>
          <ac:cxnSpMkLst>
            <pc:docMk/>
            <pc:sldMk cId="2503608159" sldId="2142532949"/>
            <ac:cxnSpMk id="55" creationId="{AAA958D1-F6FE-3306-B41C-37625D11771C}"/>
          </ac:cxnSpMkLst>
        </pc:cxnChg>
        <pc:cxnChg chg="mod">
          <ac:chgData name="Hans-Olof Stålgren" userId="22a94e5fbcb5317a" providerId="LiveId" clId="{36176AA5-CF36-47ED-AA0A-161F80F9E11D}" dt="2023-05-08T12:57:39.792" v="3159"/>
          <ac:cxnSpMkLst>
            <pc:docMk/>
            <pc:sldMk cId="2503608159" sldId="2142532949"/>
            <ac:cxnSpMk id="56" creationId="{206E4F17-C5F5-B8E5-4B4C-CCB1313C05DD}"/>
          </ac:cxnSpMkLst>
        </pc:cxnChg>
        <pc:cxnChg chg="add mod">
          <ac:chgData name="Hans-Olof Stålgren" userId="22a94e5fbcb5317a" providerId="LiveId" clId="{36176AA5-CF36-47ED-AA0A-161F80F9E11D}" dt="2023-05-08T13:01:31.825" v="3466" actId="692"/>
          <ac:cxnSpMkLst>
            <pc:docMk/>
            <pc:sldMk cId="2503608159" sldId="2142532949"/>
            <ac:cxnSpMk id="57" creationId="{56AC3BA7-4FFE-DFE3-AA8E-00D6689D4D4F}"/>
          </ac:cxnSpMkLst>
        </pc:cxnChg>
        <pc:cxnChg chg="add mod">
          <ac:chgData name="Hans-Olof Stålgren" userId="22a94e5fbcb5317a" providerId="LiveId" clId="{36176AA5-CF36-47ED-AA0A-161F80F9E11D}" dt="2023-05-08T17:29:20.613" v="5105" actId="1038"/>
          <ac:cxnSpMkLst>
            <pc:docMk/>
            <pc:sldMk cId="2503608159" sldId="2142532949"/>
            <ac:cxnSpMk id="58" creationId="{77A41718-5DD8-8618-B8C4-4AC40EA3B0BA}"/>
          </ac:cxnSpMkLst>
        </pc:cxnChg>
        <pc:cxnChg chg="add mod">
          <ac:chgData name="Hans-Olof Stålgren" userId="22a94e5fbcb5317a" providerId="LiveId" clId="{36176AA5-CF36-47ED-AA0A-161F80F9E11D}" dt="2023-05-08T13:01:45.627" v="3468" actId="692"/>
          <ac:cxnSpMkLst>
            <pc:docMk/>
            <pc:sldMk cId="2503608159" sldId="2142532949"/>
            <ac:cxnSpMk id="59" creationId="{63310F73-BFDC-A5EF-9570-805A100D622B}"/>
          </ac:cxnSpMkLst>
        </pc:cxnChg>
      </pc:sldChg>
      <pc:sldChg chg="addSp delSp modSp add mod">
        <pc:chgData name="Hans-Olof Stålgren" userId="22a94e5fbcb5317a" providerId="LiveId" clId="{36176AA5-CF36-47ED-AA0A-161F80F9E11D}" dt="2023-05-08T17:34:20.279" v="5223" actId="1076"/>
        <pc:sldMkLst>
          <pc:docMk/>
          <pc:sldMk cId="333514196" sldId="2142532950"/>
        </pc:sldMkLst>
        <pc:spChg chg="mod">
          <ac:chgData name="Hans-Olof Stålgren" userId="22a94e5fbcb5317a" providerId="LiveId" clId="{36176AA5-CF36-47ED-AA0A-161F80F9E11D}" dt="2023-05-08T12:23:31.059" v="2611" actId="20578"/>
          <ac:spMkLst>
            <pc:docMk/>
            <pc:sldMk cId="333514196" sldId="2142532950"/>
            <ac:spMk id="3" creationId="{1865F2FB-1AC4-DD58-B9EA-9F3915C1021D}"/>
          </ac:spMkLst>
        </pc:spChg>
        <pc:spChg chg="mod">
          <ac:chgData name="Hans-Olof Stålgren" userId="22a94e5fbcb5317a" providerId="LiveId" clId="{36176AA5-CF36-47ED-AA0A-161F80F9E11D}" dt="2023-05-08T17:34:20.279" v="5223" actId="1076"/>
          <ac:spMkLst>
            <pc:docMk/>
            <pc:sldMk cId="333514196" sldId="2142532950"/>
            <ac:spMk id="4" creationId="{2EAC5D4A-D613-2C54-9782-985F953D8EE4}"/>
          </ac:spMkLst>
        </pc:spChg>
        <pc:spChg chg="add del mod">
          <ac:chgData name="Hans-Olof Stålgren" userId="22a94e5fbcb5317a" providerId="LiveId" clId="{36176AA5-CF36-47ED-AA0A-161F80F9E11D}" dt="2023-05-08T09:47:37.041" v="1551" actId="478"/>
          <ac:spMkLst>
            <pc:docMk/>
            <pc:sldMk cId="333514196" sldId="2142532950"/>
            <ac:spMk id="7" creationId="{24F5DA8E-31A2-A40C-6F7E-44B1808FD809}"/>
          </ac:spMkLst>
        </pc:spChg>
        <pc:spChg chg="add del mod">
          <ac:chgData name="Hans-Olof Stålgren" userId="22a94e5fbcb5317a" providerId="LiveId" clId="{36176AA5-CF36-47ED-AA0A-161F80F9E11D}" dt="2023-05-08T09:49:11.973" v="1559" actId="478"/>
          <ac:spMkLst>
            <pc:docMk/>
            <pc:sldMk cId="333514196" sldId="2142532950"/>
            <ac:spMk id="10" creationId="{E7C015B6-C44E-C7E8-0492-2712EB8A08C4}"/>
          </ac:spMkLst>
        </pc:spChg>
        <pc:spChg chg="mod">
          <ac:chgData name="Hans-Olof Stålgren" userId="22a94e5fbcb5317a" providerId="LiveId" clId="{36176AA5-CF36-47ED-AA0A-161F80F9E11D}" dt="2023-05-08T13:04:39.701" v="3532"/>
          <ac:spMkLst>
            <pc:docMk/>
            <pc:sldMk cId="333514196" sldId="2142532950"/>
            <ac:spMk id="13" creationId="{03F51CB7-0506-23E1-9459-B1885699B896}"/>
          </ac:spMkLst>
        </pc:spChg>
        <pc:spChg chg="mod">
          <ac:chgData name="Hans-Olof Stålgren" userId="22a94e5fbcb5317a" providerId="LiveId" clId="{36176AA5-CF36-47ED-AA0A-161F80F9E11D}" dt="2023-05-08T13:04:39.701" v="3532"/>
          <ac:spMkLst>
            <pc:docMk/>
            <pc:sldMk cId="333514196" sldId="2142532950"/>
            <ac:spMk id="15" creationId="{3829BD16-46EE-E05B-EE8E-D87EB3CB1739}"/>
          </ac:spMkLst>
        </pc:spChg>
        <pc:spChg chg="mod">
          <ac:chgData name="Hans-Olof Stålgren" userId="22a94e5fbcb5317a" providerId="LiveId" clId="{36176AA5-CF36-47ED-AA0A-161F80F9E11D}" dt="2023-05-08T13:04:39.701" v="3532"/>
          <ac:spMkLst>
            <pc:docMk/>
            <pc:sldMk cId="333514196" sldId="2142532950"/>
            <ac:spMk id="16" creationId="{CED6A062-F5A6-F950-C560-DF1C3051FEFB}"/>
          </ac:spMkLst>
        </pc:spChg>
        <pc:spChg chg="mod">
          <ac:chgData name="Hans-Olof Stålgren" userId="22a94e5fbcb5317a" providerId="LiveId" clId="{36176AA5-CF36-47ED-AA0A-161F80F9E11D}" dt="2023-05-08T13:04:39.701" v="3532"/>
          <ac:spMkLst>
            <pc:docMk/>
            <pc:sldMk cId="333514196" sldId="2142532950"/>
            <ac:spMk id="17" creationId="{A2BF5C76-39B8-A06C-102F-77690D6A89F4}"/>
          </ac:spMkLst>
        </pc:spChg>
        <pc:spChg chg="mod">
          <ac:chgData name="Hans-Olof Stålgren" userId="22a94e5fbcb5317a" providerId="LiveId" clId="{36176AA5-CF36-47ED-AA0A-161F80F9E11D}" dt="2023-05-08T13:04:39.701" v="3532"/>
          <ac:spMkLst>
            <pc:docMk/>
            <pc:sldMk cId="333514196" sldId="2142532950"/>
            <ac:spMk id="18" creationId="{557C3ADC-624C-88C6-8A9F-D611D69F20DF}"/>
          </ac:spMkLst>
        </pc:spChg>
        <pc:spChg chg="mod">
          <ac:chgData name="Hans-Olof Stålgren" userId="22a94e5fbcb5317a" providerId="LiveId" clId="{36176AA5-CF36-47ED-AA0A-161F80F9E11D}" dt="2023-05-08T13:04:39.701" v="3532"/>
          <ac:spMkLst>
            <pc:docMk/>
            <pc:sldMk cId="333514196" sldId="2142532950"/>
            <ac:spMk id="19" creationId="{B004AAD4-1F9F-68F0-5868-DD8B3BA3B0E9}"/>
          </ac:spMkLst>
        </pc:spChg>
        <pc:spChg chg="mod">
          <ac:chgData name="Hans-Olof Stålgren" userId="22a94e5fbcb5317a" providerId="LiveId" clId="{36176AA5-CF36-47ED-AA0A-161F80F9E11D}" dt="2023-05-08T13:04:39.701" v="3532"/>
          <ac:spMkLst>
            <pc:docMk/>
            <pc:sldMk cId="333514196" sldId="2142532950"/>
            <ac:spMk id="20" creationId="{4950783A-FB7B-2F4C-B317-C68DB824046F}"/>
          </ac:spMkLst>
        </pc:spChg>
        <pc:spChg chg="mod">
          <ac:chgData name="Hans-Olof Stålgren" userId="22a94e5fbcb5317a" providerId="LiveId" clId="{36176AA5-CF36-47ED-AA0A-161F80F9E11D}" dt="2023-05-08T13:04:39.701" v="3532"/>
          <ac:spMkLst>
            <pc:docMk/>
            <pc:sldMk cId="333514196" sldId="2142532950"/>
            <ac:spMk id="21" creationId="{87211796-025C-4109-7CC9-DF62DA48EEF3}"/>
          </ac:spMkLst>
        </pc:spChg>
        <pc:spChg chg="mod">
          <ac:chgData name="Hans-Olof Stålgren" userId="22a94e5fbcb5317a" providerId="LiveId" clId="{36176AA5-CF36-47ED-AA0A-161F80F9E11D}" dt="2023-05-08T13:04:39.701" v="3532"/>
          <ac:spMkLst>
            <pc:docMk/>
            <pc:sldMk cId="333514196" sldId="2142532950"/>
            <ac:spMk id="22" creationId="{FF72D5A5-23C1-4119-05C8-7C969346EC4E}"/>
          </ac:spMkLst>
        </pc:spChg>
        <pc:spChg chg="mod">
          <ac:chgData name="Hans-Olof Stålgren" userId="22a94e5fbcb5317a" providerId="LiveId" clId="{36176AA5-CF36-47ED-AA0A-161F80F9E11D}" dt="2023-05-08T13:04:39.701" v="3532"/>
          <ac:spMkLst>
            <pc:docMk/>
            <pc:sldMk cId="333514196" sldId="2142532950"/>
            <ac:spMk id="23" creationId="{26DA1CBD-43F0-0106-3A54-7D7649DA4C88}"/>
          </ac:spMkLst>
        </pc:spChg>
        <pc:spChg chg="add mod">
          <ac:chgData name="Hans-Olof Stålgren" userId="22a94e5fbcb5317a" providerId="LiveId" clId="{36176AA5-CF36-47ED-AA0A-161F80F9E11D}" dt="2023-05-08T13:04:39.701" v="3532"/>
          <ac:spMkLst>
            <pc:docMk/>
            <pc:sldMk cId="333514196" sldId="2142532950"/>
            <ac:spMk id="60" creationId="{7D65295B-8FFF-0605-B567-31C5526EAF90}"/>
          </ac:spMkLst>
        </pc:spChg>
        <pc:grpChg chg="add mod">
          <ac:chgData name="Hans-Olof Stålgren" userId="22a94e5fbcb5317a" providerId="LiveId" clId="{36176AA5-CF36-47ED-AA0A-161F80F9E11D}" dt="2023-05-08T13:04:39.701" v="3532"/>
          <ac:grpSpMkLst>
            <pc:docMk/>
            <pc:sldMk cId="333514196" sldId="2142532950"/>
            <ac:grpSpMk id="11" creationId="{EA56AD87-835F-A598-80EC-66CC25865253}"/>
          </ac:grpSpMkLst>
        </pc:grpChg>
        <pc:grpChg chg="mod">
          <ac:chgData name="Hans-Olof Stålgren" userId="22a94e5fbcb5317a" providerId="LiveId" clId="{36176AA5-CF36-47ED-AA0A-161F80F9E11D}" dt="2023-05-08T13:04:39.701" v="3532"/>
          <ac:grpSpMkLst>
            <pc:docMk/>
            <pc:sldMk cId="333514196" sldId="2142532950"/>
            <ac:grpSpMk id="12" creationId="{3864D3FB-A636-AD06-8A9E-1CB110FD7916}"/>
          </ac:grpSpMkLst>
        </pc:grpChg>
        <pc:grpChg chg="mod">
          <ac:chgData name="Hans-Olof Stålgren" userId="22a94e5fbcb5317a" providerId="LiveId" clId="{36176AA5-CF36-47ED-AA0A-161F80F9E11D}" dt="2023-05-08T13:04:39.701" v="3532"/>
          <ac:grpSpMkLst>
            <pc:docMk/>
            <pc:sldMk cId="333514196" sldId="2142532950"/>
            <ac:grpSpMk id="14" creationId="{03F990EC-C6CB-6506-C5BB-50ED1C6BB592}"/>
          </ac:grpSpMkLst>
        </pc:grpChg>
        <pc:grpChg chg="mod">
          <ac:chgData name="Hans-Olof Stålgren" userId="22a94e5fbcb5317a" providerId="LiveId" clId="{36176AA5-CF36-47ED-AA0A-161F80F9E11D}" dt="2023-05-08T13:04:39.701" v="3532"/>
          <ac:grpSpMkLst>
            <pc:docMk/>
            <pc:sldMk cId="333514196" sldId="2142532950"/>
            <ac:grpSpMk id="27" creationId="{087F25EE-0FC5-6A67-BB0F-97700012A614}"/>
          </ac:grpSpMkLst>
        </pc:grpChg>
        <pc:grpChg chg="mod">
          <ac:chgData name="Hans-Olof Stålgren" userId="22a94e5fbcb5317a" providerId="LiveId" clId="{36176AA5-CF36-47ED-AA0A-161F80F9E11D}" dt="2023-05-08T13:04:39.701" v="3532"/>
          <ac:grpSpMkLst>
            <pc:docMk/>
            <pc:sldMk cId="333514196" sldId="2142532950"/>
            <ac:grpSpMk id="28" creationId="{2BAE6CB5-0738-43CE-D1F4-A25C13E760E3}"/>
          </ac:grpSpMkLst>
        </pc:grpChg>
        <pc:grpChg chg="mod">
          <ac:chgData name="Hans-Olof Stålgren" userId="22a94e5fbcb5317a" providerId="LiveId" clId="{36176AA5-CF36-47ED-AA0A-161F80F9E11D}" dt="2023-05-08T13:04:39.701" v="3532"/>
          <ac:grpSpMkLst>
            <pc:docMk/>
            <pc:sldMk cId="333514196" sldId="2142532950"/>
            <ac:grpSpMk id="29" creationId="{496592BF-1E2D-BA6B-B52C-9487CE27917B}"/>
          </ac:grpSpMkLst>
        </pc:grpChg>
        <pc:grpChg chg="mod">
          <ac:chgData name="Hans-Olof Stålgren" userId="22a94e5fbcb5317a" providerId="LiveId" clId="{36176AA5-CF36-47ED-AA0A-161F80F9E11D}" dt="2023-05-08T13:04:39.701" v="3532"/>
          <ac:grpSpMkLst>
            <pc:docMk/>
            <pc:sldMk cId="333514196" sldId="2142532950"/>
            <ac:grpSpMk id="30" creationId="{99764B80-0590-C1B3-515C-510599C8F212}"/>
          </ac:grpSpMkLst>
        </pc:grpChg>
        <pc:grpChg chg="mod">
          <ac:chgData name="Hans-Olof Stålgren" userId="22a94e5fbcb5317a" providerId="LiveId" clId="{36176AA5-CF36-47ED-AA0A-161F80F9E11D}" dt="2023-05-08T13:04:39.701" v="3532"/>
          <ac:grpSpMkLst>
            <pc:docMk/>
            <pc:sldMk cId="333514196" sldId="2142532950"/>
            <ac:grpSpMk id="31" creationId="{3CC33478-ED27-E1A4-B0FE-C52AE2AC74DB}"/>
          </ac:grpSpMkLst>
        </pc:grpChg>
        <pc:grpChg chg="mod">
          <ac:chgData name="Hans-Olof Stålgren" userId="22a94e5fbcb5317a" providerId="LiveId" clId="{36176AA5-CF36-47ED-AA0A-161F80F9E11D}" dt="2023-05-08T13:04:39.701" v="3532"/>
          <ac:grpSpMkLst>
            <pc:docMk/>
            <pc:sldMk cId="333514196" sldId="2142532950"/>
            <ac:grpSpMk id="40" creationId="{8D35C13D-DE36-61FD-917E-F5A02099FEA2}"/>
          </ac:grpSpMkLst>
        </pc:grpChg>
        <pc:grpChg chg="mod">
          <ac:chgData name="Hans-Olof Stålgren" userId="22a94e5fbcb5317a" providerId="LiveId" clId="{36176AA5-CF36-47ED-AA0A-161F80F9E11D}" dt="2023-05-08T13:04:39.701" v="3532"/>
          <ac:grpSpMkLst>
            <pc:docMk/>
            <pc:sldMk cId="333514196" sldId="2142532950"/>
            <ac:grpSpMk id="41" creationId="{8E785F98-3CEC-84D6-0BCA-1F7E06D37815}"/>
          </ac:grpSpMkLst>
        </pc:grpChg>
        <pc:grpChg chg="mod">
          <ac:chgData name="Hans-Olof Stålgren" userId="22a94e5fbcb5317a" providerId="LiveId" clId="{36176AA5-CF36-47ED-AA0A-161F80F9E11D}" dt="2023-05-08T13:04:39.701" v="3532"/>
          <ac:grpSpMkLst>
            <pc:docMk/>
            <pc:sldMk cId="333514196" sldId="2142532950"/>
            <ac:grpSpMk id="50" creationId="{96F3558E-0130-F445-7170-E28A575EEB1C}"/>
          </ac:grpSpMkLst>
        </pc:grpChg>
        <pc:grpChg chg="mod">
          <ac:chgData name="Hans-Olof Stålgren" userId="22a94e5fbcb5317a" providerId="LiveId" clId="{36176AA5-CF36-47ED-AA0A-161F80F9E11D}" dt="2023-05-08T13:04:39.701" v="3532"/>
          <ac:grpSpMkLst>
            <pc:docMk/>
            <pc:sldMk cId="333514196" sldId="2142532950"/>
            <ac:grpSpMk id="51" creationId="{7A647F72-863A-A6F4-1864-9C7C88EB1AFE}"/>
          </ac:grpSpMkLst>
        </pc:grpChg>
        <pc:picChg chg="add mod">
          <ac:chgData name="Hans-Olof Stålgren" userId="22a94e5fbcb5317a" providerId="LiveId" clId="{36176AA5-CF36-47ED-AA0A-161F80F9E11D}" dt="2023-05-08T09:47:27.657" v="1550" actId="1076"/>
          <ac:picMkLst>
            <pc:docMk/>
            <pc:sldMk cId="333514196" sldId="2142532950"/>
            <ac:picMk id="6" creationId="{F46F58E9-20FD-F5E7-9E32-0A02914949DC}"/>
          </ac:picMkLst>
        </pc:picChg>
        <pc:picChg chg="add mod">
          <ac:chgData name="Hans-Olof Stålgren" userId="22a94e5fbcb5317a" providerId="LiveId" clId="{36176AA5-CF36-47ED-AA0A-161F80F9E11D}" dt="2023-05-08T13:07:02.171" v="3666" actId="1076"/>
          <ac:picMkLst>
            <pc:docMk/>
            <pc:sldMk cId="333514196" sldId="2142532950"/>
            <ac:picMk id="9" creationId="{4B0794DA-F553-F69F-4CCA-A10FF69CCA7A}"/>
          </ac:picMkLst>
        </pc:picChg>
        <pc:cxnChg chg="mod">
          <ac:chgData name="Hans-Olof Stålgren" userId="22a94e5fbcb5317a" providerId="LiveId" clId="{36176AA5-CF36-47ED-AA0A-161F80F9E11D}" dt="2023-05-08T13:04:39.701" v="3532"/>
          <ac:cxnSpMkLst>
            <pc:docMk/>
            <pc:sldMk cId="333514196" sldId="2142532950"/>
            <ac:cxnSpMk id="24" creationId="{0C1152FD-4F5D-C48A-34E6-A2B603D5FDAF}"/>
          </ac:cxnSpMkLst>
        </pc:cxnChg>
        <pc:cxnChg chg="mod">
          <ac:chgData name="Hans-Olof Stålgren" userId="22a94e5fbcb5317a" providerId="LiveId" clId="{36176AA5-CF36-47ED-AA0A-161F80F9E11D}" dt="2023-05-08T13:04:39.701" v="3532"/>
          <ac:cxnSpMkLst>
            <pc:docMk/>
            <pc:sldMk cId="333514196" sldId="2142532950"/>
            <ac:cxnSpMk id="25" creationId="{7A1834CE-79AF-E576-148F-B699B989665E}"/>
          </ac:cxnSpMkLst>
        </pc:cxnChg>
        <pc:cxnChg chg="mod">
          <ac:chgData name="Hans-Olof Stålgren" userId="22a94e5fbcb5317a" providerId="LiveId" clId="{36176AA5-CF36-47ED-AA0A-161F80F9E11D}" dt="2023-05-08T13:04:39.701" v="3532"/>
          <ac:cxnSpMkLst>
            <pc:docMk/>
            <pc:sldMk cId="333514196" sldId="2142532950"/>
            <ac:cxnSpMk id="26" creationId="{DBC94BBC-29C0-4FFE-238E-2F8E5BCC335F}"/>
          </ac:cxnSpMkLst>
        </pc:cxnChg>
        <pc:cxnChg chg="mod">
          <ac:chgData name="Hans-Olof Stålgren" userId="22a94e5fbcb5317a" providerId="LiveId" clId="{36176AA5-CF36-47ED-AA0A-161F80F9E11D}" dt="2023-05-08T13:04:39.701" v="3532"/>
          <ac:cxnSpMkLst>
            <pc:docMk/>
            <pc:sldMk cId="333514196" sldId="2142532950"/>
            <ac:cxnSpMk id="32" creationId="{7D53E984-02DB-33A3-6F60-A21C54E483D7}"/>
          </ac:cxnSpMkLst>
        </pc:cxnChg>
        <pc:cxnChg chg="mod">
          <ac:chgData name="Hans-Olof Stålgren" userId="22a94e5fbcb5317a" providerId="LiveId" clId="{36176AA5-CF36-47ED-AA0A-161F80F9E11D}" dt="2023-05-08T13:04:39.701" v="3532"/>
          <ac:cxnSpMkLst>
            <pc:docMk/>
            <pc:sldMk cId="333514196" sldId="2142532950"/>
            <ac:cxnSpMk id="33" creationId="{DAF264DA-0328-BC6B-E740-6DA52A536E95}"/>
          </ac:cxnSpMkLst>
        </pc:cxnChg>
        <pc:cxnChg chg="mod">
          <ac:chgData name="Hans-Olof Stålgren" userId="22a94e5fbcb5317a" providerId="LiveId" clId="{36176AA5-CF36-47ED-AA0A-161F80F9E11D}" dt="2023-05-08T13:04:39.701" v="3532"/>
          <ac:cxnSpMkLst>
            <pc:docMk/>
            <pc:sldMk cId="333514196" sldId="2142532950"/>
            <ac:cxnSpMk id="34" creationId="{247FE6CC-30D8-2C38-3F13-202D0AA9AB39}"/>
          </ac:cxnSpMkLst>
        </pc:cxnChg>
        <pc:cxnChg chg="mod">
          <ac:chgData name="Hans-Olof Stålgren" userId="22a94e5fbcb5317a" providerId="LiveId" clId="{36176AA5-CF36-47ED-AA0A-161F80F9E11D}" dt="2023-05-08T13:04:39.701" v="3532"/>
          <ac:cxnSpMkLst>
            <pc:docMk/>
            <pc:sldMk cId="333514196" sldId="2142532950"/>
            <ac:cxnSpMk id="35" creationId="{FFFBFD18-690B-CB6D-0F1C-D6D2ACADDF14}"/>
          </ac:cxnSpMkLst>
        </pc:cxnChg>
        <pc:cxnChg chg="mod">
          <ac:chgData name="Hans-Olof Stålgren" userId="22a94e5fbcb5317a" providerId="LiveId" clId="{36176AA5-CF36-47ED-AA0A-161F80F9E11D}" dt="2023-05-08T13:04:39.701" v="3532"/>
          <ac:cxnSpMkLst>
            <pc:docMk/>
            <pc:sldMk cId="333514196" sldId="2142532950"/>
            <ac:cxnSpMk id="36" creationId="{3A009308-5742-CBE1-C007-BAC054699EF9}"/>
          </ac:cxnSpMkLst>
        </pc:cxnChg>
        <pc:cxnChg chg="mod">
          <ac:chgData name="Hans-Olof Stålgren" userId="22a94e5fbcb5317a" providerId="LiveId" clId="{36176AA5-CF36-47ED-AA0A-161F80F9E11D}" dt="2023-05-08T13:04:39.701" v="3532"/>
          <ac:cxnSpMkLst>
            <pc:docMk/>
            <pc:sldMk cId="333514196" sldId="2142532950"/>
            <ac:cxnSpMk id="37" creationId="{E9A29D72-41CE-409E-778D-003E508A9C19}"/>
          </ac:cxnSpMkLst>
        </pc:cxnChg>
        <pc:cxnChg chg="mod">
          <ac:chgData name="Hans-Olof Stålgren" userId="22a94e5fbcb5317a" providerId="LiveId" clId="{36176AA5-CF36-47ED-AA0A-161F80F9E11D}" dt="2023-05-08T13:04:39.701" v="3532"/>
          <ac:cxnSpMkLst>
            <pc:docMk/>
            <pc:sldMk cId="333514196" sldId="2142532950"/>
            <ac:cxnSpMk id="38" creationId="{FE1AFF4A-5A24-20DD-141E-E15F21C91ACA}"/>
          </ac:cxnSpMkLst>
        </pc:cxnChg>
        <pc:cxnChg chg="mod">
          <ac:chgData name="Hans-Olof Stålgren" userId="22a94e5fbcb5317a" providerId="LiveId" clId="{36176AA5-CF36-47ED-AA0A-161F80F9E11D}" dt="2023-05-08T13:04:39.701" v="3532"/>
          <ac:cxnSpMkLst>
            <pc:docMk/>
            <pc:sldMk cId="333514196" sldId="2142532950"/>
            <ac:cxnSpMk id="39" creationId="{264B0FA5-1213-DDAF-8CAC-E0B5F6A09785}"/>
          </ac:cxnSpMkLst>
        </pc:cxnChg>
        <pc:cxnChg chg="mod">
          <ac:chgData name="Hans-Olof Stålgren" userId="22a94e5fbcb5317a" providerId="LiveId" clId="{36176AA5-CF36-47ED-AA0A-161F80F9E11D}" dt="2023-05-08T13:04:39.701" v="3532"/>
          <ac:cxnSpMkLst>
            <pc:docMk/>
            <pc:sldMk cId="333514196" sldId="2142532950"/>
            <ac:cxnSpMk id="42" creationId="{C4CB85EC-5530-089F-1E09-FD81053B395D}"/>
          </ac:cxnSpMkLst>
        </pc:cxnChg>
        <pc:cxnChg chg="mod">
          <ac:chgData name="Hans-Olof Stålgren" userId="22a94e5fbcb5317a" providerId="LiveId" clId="{36176AA5-CF36-47ED-AA0A-161F80F9E11D}" dt="2023-05-08T13:04:39.701" v="3532"/>
          <ac:cxnSpMkLst>
            <pc:docMk/>
            <pc:sldMk cId="333514196" sldId="2142532950"/>
            <ac:cxnSpMk id="43" creationId="{92228842-7438-364E-3AB7-3266E431A0D2}"/>
          </ac:cxnSpMkLst>
        </pc:cxnChg>
        <pc:cxnChg chg="mod">
          <ac:chgData name="Hans-Olof Stålgren" userId="22a94e5fbcb5317a" providerId="LiveId" clId="{36176AA5-CF36-47ED-AA0A-161F80F9E11D}" dt="2023-05-08T13:04:39.701" v="3532"/>
          <ac:cxnSpMkLst>
            <pc:docMk/>
            <pc:sldMk cId="333514196" sldId="2142532950"/>
            <ac:cxnSpMk id="44" creationId="{0744E54F-EF2B-2FD3-BAA8-04079E8FF914}"/>
          </ac:cxnSpMkLst>
        </pc:cxnChg>
        <pc:cxnChg chg="mod">
          <ac:chgData name="Hans-Olof Stålgren" userId="22a94e5fbcb5317a" providerId="LiveId" clId="{36176AA5-CF36-47ED-AA0A-161F80F9E11D}" dt="2023-05-08T13:04:39.701" v="3532"/>
          <ac:cxnSpMkLst>
            <pc:docMk/>
            <pc:sldMk cId="333514196" sldId="2142532950"/>
            <ac:cxnSpMk id="45" creationId="{FB350741-5F3F-0D3A-A2ED-EBAAD5A02C0E}"/>
          </ac:cxnSpMkLst>
        </pc:cxnChg>
        <pc:cxnChg chg="mod">
          <ac:chgData name="Hans-Olof Stålgren" userId="22a94e5fbcb5317a" providerId="LiveId" clId="{36176AA5-CF36-47ED-AA0A-161F80F9E11D}" dt="2023-05-08T13:04:39.701" v="3532"/>
          <ac:cxnSpMkLst>
            <pc:docMk/>
            <pc:sldMk cId="333514196" sldId="2142532950"/>
            <ac:cxnSpMk id="46" creationId="{D4DDFE8B-8013-1C33-6CD6-57D3FF3F8A15}"/>
          </ac:cxnSpMkLst>
        </pc:cxnChg>
        <pc:cxnChg chg="mod">
          <ac:chgData name="Hans-Olof Stålgren" userId="22a94e5fbcb5317a" providerId="LiveId" clId="{36176AA5-CF36-47ED-AA0A-161F80F9E11D}" dt="2023-05-08T13:04:39.701" v="3532"/>
          <ac:cxnSpMkLst>
            <pc:docMk/>
            <pc:sldMk cId="333514196" sldId="2142532950"/>
            <ac:cxnSpMk id="47" creationId="{26982C05-968D-3068-6250-3017D7131F26}"/>
          </ac:cxnSpMkLst>
        </pc:cxnChg>
        <pc:cxnChg chg="mod">
          <ac:chgData name="Hans-Olof Stålgren" userId="22a94e5fbcb5317a" providerId="LiveId" clId="{36176AA5-CF36-47ED-AA0A-161F80F9E11D}" dt="2023-05-08T13:04:39.701" v="3532"/>
          <ac:cxnSpMkLst>
            <pc:docMk/>
            <pc:sldMk cId="333514196" sldId="2142532950"/>
            <ac:cxnSpMk id="48" creationId="{240FFE57-634F-E267-DBC6-BB6B1A2A9AD4}"/>
          </ac:cxnSpMkLst>
        </pc:cxnChg>
        <pc:cxnChg chg="mod">
          <ac:chgData name="Hans-Olof Stålgren" userId="22a94e5fbcb5317a" providerId="LiveId" clId="{36176AA5-CF36-47ED-AA0A-161F80F9E11D}" dt="2023-05-08T13:04:39.701" v="3532"/>
          <ac:cxnSpMkLst>
            <pc:docMk/>
            <pc:sldMk cId="333514196" sldId="2142532950"/>
            <ac:cxnSpMk id="49" creationId="{A9296F3C-0D9B-06EB-3DE4-A69418502B20}"/>
          </ac:cxnSpMkLst>
        </pc:cxnChg>
        <pc:cxnChg chg="mod">
          <ac:chgData name="Hans-Olof Stålgren" userId="22a94e5fbcb5317a" providerId="LiveId" clId="{36176AA5-CF36-47ED-AA0A-161F80F9E11D}" dt="2023-05-08T13:04:39.701" v="3532"/>
          <ac:cxnSpMkLst>
            <pc:docMk/>
            <pc:sldMk cId="333514196" sldId="2142532950"/>
            <ac:cxnSpMk id="52" creationId="{44D3B415-FA4A-4D3D-F986-62AD0AF36159}"/>
          </ac:cxnSpMkLst>
        </pc:cxnChg>
        <pc:cxnChg chg="mod">
          <ac:chgData name="Hans-Olof Stålgren" userId="22a94e5fbcb5317a" providerId="LiveId" clId="{36176AA5-CF36-47ED-AA0A-161F80F9E11D}" dt="2023-05-08T13:04:39.701" v="3532"/>
          <ac:cxnSpMkLst>
            <pc:docMk/>
            <pc:sldMk cId="333514196" sldId="2142532950"/>
            <ac:cxnSpMk id="53" creationId="{46F9CF73-9ED5-28A4-8E0A-3088228A0762}"/>
          </ac:cxnSpMkLst>
        </pc:cxnChg>
        <pc:cxnChg chg="mod">
          <ac:chgData name="Hans-Olof Stålgren" userId="22a94e5fbcb5317a" providerId="LiveId" clId="{36176AA5-CF36-47ED-AA0A-161F80F9E11D}" dt="2023-05-08T13:04:39.701" v="3532"/>
          <ac:cxnSpMkLst>
            <pc:docMk/>
            <pc:sldMk cId="333514196" sldId="2142532950"/>
            <ac:cxnSpMk id="54" creationId="{261995E3-F691-5832-389D-15BA22359130}"/>
          </ac:cxnSpMkLst>
        </pc:cxnChg>
        <pc:cxnChg chg="mod">
          <ac:chgData name="Hans-Olof Stålgren" userId="22a94e5fbcb5317a" providerId="LiveId" clId="{36176AA5-CF36-47ED-AA0A-161F80F9E11D}" dt="2023-05-08T13:04:39.701" v="3532"/>
          <ac:cxnSpMkLst>
            <pc:docMk/>
            <pc:sldMk cId="333514196" sldId="2142532950"/>
            <ac:cxnSpMk id="55" creationId="{6B6964AD-A285-2D25-E16D-CF126C99DAEF}"/>
          </ac:cxnSpMkLst>
        </pc:cxnChg>
        <pc:cxnChg chg="mod">
          <ac:chgData name="Hans-Olof Stålgren" userId="22a94e5fbcb5317a" providerId="LiveId" clId="{36176AA5-CF36-47ED-AA0A-161F80F9E11D}" dt="2023-05-08T13:04:39.701" v="3532"/>
          <ac:cxnSpMkLst>
            <pc:docMk/>
            <pc:sldMk cId="333514196" sldId="2142532950"/>
            <ac:cxnSpMk id="56" creationId="{3EFD0B3F-0F1A-A24C-92D9-15CC732F4389}"/>
          </ac:cxnSpMkLst>
        </pc:cxnChg>
        <pc:cxnChg chg="mod">
          <ac:chgData name="Hans-Olof Stålgren" userId="22a94e5fbcb5317a" providerId="LiveId" clId="{36176AA5-CF36-47ED-AA0A-161F80F9E11D}" dt="2023-05-08T13:04:39.701" v="3532"/>
          <ac:cxnSpMkLst>
            <pc:docMk/>
            <pc:sldMk cId="333514196" sldId="2142532950"/>
            <ac:cxnSpMk id="57" creationId="{E726F619-0909-D88B-A37E-8DDF69A9D6D4}"/>
          </ac:cxnSpMkLst>
        </pc:cxnChg>
        <pc:cxnChg chg="mod">
          <ac:chgData name="Hans-Olof Stålgren" userId="22a94e5fbcb5317a" providerId="LiveId" clId="{36176AA5-CF36-47ED-AA0A-161F80F9E11D}" dt="2023-05-08T13:04:39.701" v="3532"/>
          <ac:cxnSpMkLst>
            <pc:docMk/>
            <pc:sldMk cId="333514196" sldId="2142532950"/>
            <ac:cxnSpMk id="58" creationId="{54D3574E-5295-C22D-6D99-8F9A02EDCA11}"/>
          </ac:cxnSpMkLst>
        </pc:cxnChg>
        <pc:cxnChg chg="mod">
          <ac:chgData name="Hans-Olof Stålgren" userId="22a94e5fbcb5317a" providerId="LiveId" clId="{36176AA5-CF36-47ED-AA0A-161F80F9E11D}" dt="2023-05-08T13:04:39.701" v="3532"/>
          <ac:cxnSpMkLst>
            <pc:docMk/>
            <pc:sldMk cId="333514196" sldId="2142532950"/>
            <ac:cxnSpMk id="59" creationId="{54D1F115-56AF-A979-AC48-55E6392ACCB3}"/>
          </ac:cxnSpMkLst>
        </pc:cxnChg>
        <pc:cxnChg chg="add mod">
          <ac:chgData name="Hans-Olof Stålgren" userId="22a94e5fbcb5317a" providerId="LiveId" clId="{36176AA5-CF36-47ED-AA0A-161F80F9E11D}" dt="2023-05-08T13:06:35.872" v="3576" actId="1037"/>
          <ac:cxnSpMkLst>
            <pc:docMk/>
            <pc:sldMk cId="333514196" sldId="2142532950"/>
            <ac:cxnSpMk id="61" creationId="{841B4B24-0003-A7F3-21B6-D83692004BA0}"/>
          </ac:cxnSpMkLst>
        </pc:cxnChg>
        <pc:cxnChg chg="add mod">
          <ac:chgData name="Hans-Olof Stålgren" userId="22a94e5fbcb5317a" providerId="LiveId" clId="{36176AA5-CF36-47ED-AA0A-161F80F9E11D}" dt="2023-05-08T13:06:56.330" v="3665" actId="1037"/>
          <ac:cxnSpMkLst>
            <pc:docMk/>
            <pc:sldMk cId="333514196" sldId="2142532950"/>
            <ac:cxnSpMk id="62" creationId="{D4D0CF1E-E1CD-DEEC-F9DC-E1ECB1E20F8F}"/>
          </ac:cxnSpMkLst>
        </pc:cxnChg>
        <pc:cxnChg chg="add mod">
          <ac:chgData name="Hans-Olof Stålgren" userId="22a94e5fbcb5317a" providerId="LiveId" clId="{36176AA5-CF36-47ED-AA0A-161F80F9E11D}" dt="2023-05-08T13:07:47.165" v="3678" actId="692"/>
          <ac:cxnSpMkLst>
            <pc:docMk/>
            <pc:sldMk cId="333514196" sldId="2142532950"/>
            <ac:cxnSpMk id="64" creationId="{B50F495E-9E9B-C1E5-8ABD-25F5AABAED0C}"/>
          </ac:cxnSpMkLst>
        </pc:cxnChg>
      </pc:sldChg>
      <pc:sldChg chg="modSp add del mod">
        <pc:chgData name="Hans-Olof Stålgren" userId="22a94e5fbcb5317a" providerId="LiveId" clId="{36176AA5-CF36-47ED-AA0A-161F80F9E11D}" dt="2023-05-08T09:34:30.714" v="887" actId="47"/>
        <pc:sldMkLst>
          <pc:docMk/>
          <pc:sldMk cId="3455403339" sldId="2142532950"/>
        </pc:sldMkLst>
        <pc:spChg chg="mod">
          <ac:chgData name="Hans-Olof Stålgren" userId="22a94e5fbcb5317a" providerId="LiveId" clId="{36176AA5-CF36-47ED-AA0A-161F80F9E11D}" dt="2023-05-08T09:33:20.703" v="877" actId="20577"/>
          <ac:spMkLst>
            <pc:docMk/>
            <pc:sldMk cId="3455403339" sldId="2142532950"/>
            <ac:spMk id="3" creationId="{1865F2FB-1AC4-DD58-B9EA-9F3915C1021D}"/>
          </ac:spMkLst>
        </pc:spChg>
      </pc:sldChg>
      <pc:sldChg chg="addSp modSp add mod ord">
        <pc:chgData name="Hans-Olof Stålgren" userId="22a94e5fbcb5317a" providerId="LiveId" clId="{36176AA5-CF36-47ED-AA0A-161F80F9E11D}" dt="2023-05-08T13:03:57.772" v="3528" actId="1036"/>
        <pc:sldMkLst>
          <pc:docMk/>
          <pc:sldMk cId="1333075787" sldId="2142532951"/>
        </pc:sldMkLst>
        <pc:spChg chg="mod">
          <ac:chgData name="Hans-Olof Stålgren" userId="22a94e5fbcb5317a" providerId="LiveId" clId="{36176AA5-CF36-47ED-AA0A-161F80F9E11D}" dt="2023-05-08T12:23:37.805" v="2612" actId="20578"/>
          <ac:spMkLst>
            <pc:docMk/>
            <pc:sldMk cId="1333075787" sldId="2142532951"/>
            <ac:spMk id="3" creationId="{1865F2FB-1AC4-DD58-B9EA-9F3915C1021D}"/>
          </ac:spMkLst>
        </pc:spChg>
        <pc:spChg chg="mod">
          <ac:chgData name="Hans-Olof Stålgren" userId="22a94e5fbcb5317a" providerId="LiveId" clId="{36176AA5-CF36-47ED-AA0A-161F80F9E11D}" dt="2023-05-08T11:29:39.262" v="2489" actId="20577"/>
          <ac:spMkLst>
            <pc:docMk/>
            <pc:sldMk cId="1333075787" sldId="2142532951"/>
            <ac:spMk id="4" creationId="{2EAC5D4A-D613-2C54-9782-985F953D8EE4}"/>
          </ac:spMkLst>
        </pc:spChg>
        <pc:spChg chg="mod">
          <ac:chgData name="Hans-Olof Stålgren" userId="22a94e5fbcb5317a" providerId="LiveId" clId="{36176AA5-CF36-47ED-AA0A-161F80F9E11D}" dt="2023-05-08T12:57:43.023" v="3160"/>
          <ac:spMkLst>
            <pc:docMk/>
            <pc:sldMk cId="1333075787" sldId="2142532951"/>
            <ac:spMk id="7" creationId="{82D15693-4FA8-7E6A-EB39-12D3D6AECBA0}"/>
          </ac:spMkLst>
        </pc:spChg>
        <pc:spChg chg="mod">
          <ac:chgData name="Hans-Olof Stålgren" userId="22a94e5fbcb5317a" providerId="LiveId" clId="{36176AA5-CF36-47ED-AA0A-161F80F9E11D}" dt="2023-05-08T12:57:43.023" v="3160"/>
          <ac:spMkLst>
            <pc:docMk/>
            <pc:sldMk cId="1333075787" sldId="2142532951"/>
            <ac:spMk id="9" creationId="{26423CBA-74DD-E8A3-3BAB-B4EE1D7A3720}"/>
          </ac:spMkLst>
        </pc:spChg>
        <pc:spChg chg="mod">
          <ac:chgData name="Hans-Olof Stålgren" userId="22a94e5fbcb5317a" providerId="LiveId" clId="{36176AA5-CF36-47ED-AA0A-161F80F9E11D}" dt="2023-05-08T12:57:43.023" v="3160"/>
          <ac:spMkLst>
            <pc:docMk/>
            <pc:sldMk cId="1333075787" sldId="2142532951"/>
            <ac:spMk id="10" creationId="{28E5C157-97E0-9E7E-496D-2FEE0114FB88}"/>
          </ac:spMkLst>
        </pc:spChg>
        <pc:spChg chg="mod">
          <ac:chgData name="Hans-Olof Stålgren" userId="22a94e5fbcb5317a" providerId="LiveId" clId="{36176AA5-CF36-47ED-AA0A-161F80F9E11D}" dt="2023-05-08T12:57:43.023" v="3160"/>
          <ac:spMkLst>
            <pc:docMk/>
            <pc:sldMk cId="1333075787" sldId="2142532951"/>
            <ac:spMk id="11" creationId="{A399FA42-0896-CF3C-5988-9B3992BDDAC3}"/>
          </ac:spMkLst>
        </pc:spChg>
        <pc:spChg chg="mod">
          <ac:chgData name="Hans-Olof Stålgren" userId="22a94e5fbcb5317a" providerId="LiveId" clId="{36176AA5-CF36-47ED-AA0A-161F80F9E11D}" dt="2023-05-08T12:57:43.023" v="3160"/>
          <ac:spMkLst>
            <pc:docMk/>
            <pc:sldMk cId="1333075787" sldId="2142532951"/>
            <ac:spMk id="12" creationId="{7C387594-31C4-291B-3893-BFDA846C9370}"/>
          </ac:spMkLst>
        </pc:spChg>
        <pc:spChg chg="mod">
          <ac:chgData name="Hans-Olof Stålgren" userId="22a94e5fbcb5317a" providerId="LiveId" clId="{36176AA5-CF36-47ED-AA0A-161F80F9E11D}" dt="2023-05-08T12:57:43.023" v="3160"/>
          <ac:spMkLst>
            <pc:docMk/>
            <pc:sldMk cId="1333075787" sldId="2142532951"/>
            <ac:spMk id="13" creationId="{B9FE46B6-18AF-E7EC-0B58-9E1A45FCB4F2}"/>
          </ac:spMkLst>
        </pc:spChg>
        <pc:spChg chg="mod">
          <ac:chgData name="Hans-Olof Stålgren" userId="22a94e5fbcb5317a" providerId="LiveId" clId="{36176AA5-CF36-47ED-AA0A-161F80F9E11D}" dt="2023-05-08T12:57:43.023" v="3160"/>
          <ac:spMkLst>
            <pc:docMk/>
            <pc:sldMk cId="1333075787" sldId="2142532951"/>
            <ac:spMk id="14" creationId="{7B644220-4217-25CC-217B-5A6138B5F272}"/>
          </ac:spMkLst>
        </pc:spChg>
        <pc:spChg chg="mod">
          <ac:chgData name="Hans-Olof Stålgren" userId="22a94e5fbcb5317a" providerId="LiveId" clId="{36176AA5-CF36-47ED-AA0A-161F80F9E11D}" dt="2023-05-08T12:57:43.023" v="3160"/>
          <ac:spMkLst>
            <pc:docMk/>
            <pc:sldMk cId="1333075787" sldId="2142532951"/>
            <ac:spMk id="15" creationId="{8FBBE28B-31AC-0234-095D-1775E480B098}"/>
          </ac:spMkLst>
        </pc:spChg>
        <pc:spChg chg="mod">
          <ac:chgData name="Hans-Olof Stålgren" userId="22a94e5fbcb5317a" providerId="LiveId" clId="{36176AA5-CF36-47ED-AA0A-161F80F9E11D}" dt="2023-05-08T12:57:43.023" v="3160"/>
          <ac:spMkLst>
            <pc:docMk/>
            <pc:sldMk cId="1333075787" sldId="2142532951"/>
            <ac:spMk id="16" creationId="{6E9CC34F-4106-D4B2-85AB-8440D06E6618}"/>
          </ac:spMkLst>
        </pc:spChg>
        <pc:spChg chg="mod">
          <ac:chgData name="Hans-Olof Stålgren" userId="22a94e5fbcb5317a" providerId="LiveId" clId="{36176AA5-CF36-47ED-AA0A-161F80F9E11D}" dt="2023-05-08T12:57:43.023" v="3160"/>
          <ac:spMkLst>
            <pc:docMk/>
            <pc:sldMk cId="1333075787" sldId="2142532951"/>
            <ac:spMk id="17" creationId="{049BC38E-55A4-1A3B-F8F7-363E42FF3BA1}"/>
          </ac:spMkLst>
        </pc:spChg>
        <pc:spChg chg="add mod">
          <ac:chgData name="Hans-Olof Stålgren" userId="22a94e5fbcb5317a" providerId="LiveId" clId="{36176AA5-CF36-47ED-AA0A-161F80F9E11D}" dt="2023-05-08T13:03:57.772" v="3528" actId="1036"/>
          <ac:spMkLst>
            <pc:docMk/>
            <pc:sldMk cId="1333075787" sldId="2142532951"/>
            <ac:spMk id="55" creationId="{C9A2F089-D9BE-6616-8BBB-76C01D32EBB8}"/>
          </ac:spMkLst>
        </pc:spChg>
        <pc:grpChg chg="add mod">
          <ac:chgData name="Hans-Olof Stålgren" userId="22a94e5fbcb5317a" providerId="LiveId" clId="{36176AA5-CF36-47ED-AA0A-161F80F9E11D}" dt="2023-05-08T12:57:43.023" v="3160"/>
          <ac:grpSpMkLst>
            <pc:docMk/>
            <pc:sldMk cId="1333075787" sldId="2142532951"/>
            <ac:grpSpMk id="5" creationId="{8979AA65-EF3E-5755-2785-B23F52304125}"/>
          </ac:grpSpMkLst>
        </pc:grpChg>
        <pc:grpChg chg="mod">
          <ac:chgData name="Hans-Olof Stålgren" userId="22a94e5fbcb5317a" providerId="LiveId" clId="{36176AA5-CF36-47ED-AA0A-161F80F9E11D}" dt="2023-05-08T12:57:43.023" v="3160"/>
          <ac:grpSpMkLst>
            <pc:docMk/>
            <pc:sldMk cId="1333075787" sldId="2142532951"/>
            <ac:grpSpMk id="6" creationId="{7E2FBD4B-C13C-1BDE-E15E-C82784886BBA}"/>
          </ac:grpSpMkLst>
        </pc:grpChg>
        <pc:grpChg chg="mod">
          <ac:chgData name="Hans-Olof Stålgren" userId="22a94e5fbcb5317a" providerId="LiveId" clId="{36176AA5-CF36-47ED-AA0A-161F80F9E11D}" dt="2023-05-08T12:57:43.023" v="3160"/>
          <ac:grpSpMkLst>
            <pc:docMk/>
            <pc:sldMk cId="1333075787" sldId="2142532951"/>
            <ac:grpSpMk id="8" creationId="{0B05D129-5315-9CFB-E7E8-BAEA1EC886D0}"/>
          </ac:grpSpMkLst>
        </pc:grpChg>
        <pc:grpChg chg="mod">
          <ac:chgData name="Hans-Olof Stålgren" userId="22a94e5fbcb5317a" providerId="LiveId" clId="{36176AA5-CF36-47ED-AA0A-161F80F9E11D}" dt="2023-05-08T12:57:43.023" v="3160"/>
          <ac:grpSpMkLst>
            <pc:docMk/>
            <pc:sldMk cId="1333075787" sldId="2142532951"/>
            <ac:grpSpMk id="21" creationId="{87096A23-A356-48FC-B31F-A2A28DEA5530}"/>
          </ac:grpSpMkLst>
        </pc:grpChg>
        <pc:grpChg chg="mod">
          <ac:chgData name="Hans-Olof Stålgren" userId="22a94e5fbcb5317a" providerId="LiveId" clId="{36176AA5-CF36-47ED-AA0A-161F80F9E11D}" dt="2023-05-08T12:57:43.023" v="3160"/>
          <ac:grpSpMkLst>
            <pc:docMk/>
            <pc:sldMk cId="1333075787" sldId="2142532951"/>
            <ac:grpSpMk id="22" creationId="{3C9A788E-E606-2866-B8FD-EB8B714349C0}"/>
          </ac:grpSpMkLst>
        </pc:grpChg>
        <pc:grpChg chg="mod">
          <ac:chgData name="Hans-Olof Stålgren" userId="22a94e5fbcb5317a" providerId="LiveId" clId="{36176AA5-CF36-47ED-AA0A-161F80F9E11D}" dt="2023-05-08T12:57:43.023" v="3160"/>
          <ac:grpSpMkLst>
            <pc:docMk/>
            <pc:sldMk cId="1333075787" sldId="2142532951"/>
            <ac:grpSpMk id="23" creationId="{933F511A-04BA-8AE7-0BDA-86117275500D}"/>
          </ac:grpSpMkLst>
        </pc:grpChg>
        <pc:grpChg chg="mod">
          <ac:chgData name="Hans-Olof Stålgren" userId="22a94e5fbcb5317a" providerId="LiveId" clId="{36176AA5-CF36-47ED-AA0A-161F80F9E11D}" dt="2023-05-08T12:57:43.023" v="3160"/>
          <ac:grpSpMkLst>
            <pc:docMk/>
            <pc:sldMk cId="1333075787" sldId="2142532951"/>
            <ac:grpSpMk id="24" creationId="{D5935208-C00C-26FC-3AC1-89A441A62880}"/>
          </ac:grpSpMkLst>
        </pc:grpChg>
        <pc:grpChg chg="mod">
          <ac:chgData name="Hans-Olof Stålgren" userId="22a94e5fbcb5317a" providerId="LiveId" clId="{36176AA5-CF36-47ED-AA0A-161F80F9E11D}" dt="2023-05-08T12:57:43.023" v="3160"/>
          <ac:grpSpMkLst>
            <pc:docMk/>
            <pc:sldMk cId="1333075787" sldId="2142532951"/>
            <ac:grpSpMk id="25" creationId="{610D369A-5B86-55CB-BDA5-774A0C8498A0}"/>
          </ac:grpSpMkLst>
        </pc:grpChg>
        <pc:grpChg chg="mod">
          <ac:chgData name="Hans-Olof Stålgren" userId="22a94e5fbcb5317a" providerId="LiveId" clId="{36176AA5-CF36-47ED-AA0A-161F80F9E11D}" dt="2023-05-08T12:57:43.023" v="3160"/>
          <ac:grpSpMkLst>
            <pc:docMk/>
            <pc:sldMk cId="1333075787" sldId="2142532951"/>
            <ac:grpSpMk id="34" creationId="{1D89C5EA-8ABB-4950-91A6-A1B4F75D10EB}"/>
          </ac:grpSpMkLst>
        </pc:grpChg>
        <pc:grpChg chg="mod">
          <ac:chgData name="Hans-Olof Stålgren" userId="22a94e5fbcb5317a" providerId="LiveId" clId="{36176AA5-CF36-47ED-AA0A-161F80F9E11D}" dt="2023-05-08T12:57:43.023" v="3160"/>
          <ac:grpSpMkLst>
            <pc:docMk/>
            <pc:sldMk cId="1333075787" sldId="2142532951"/>
            <ac:grpSpMk id="35" creationId="{394CCCE6-CE2A-01A7-1907-005470BCAC78}"/>
          </ac:grpSpMkLst>
        </pc:grpChg>
        <pc:grpChg chg="mod">
          <ac:chgData name="Hans-Olof Stålgren" userId="22a94e5fbcb5317a" providerId="LiveId" clId="{36176AA5-CF36-47ED-AA0A-161F80F9E11D}" dt="2023-05-08T12:57:43.023" v="3160"/>
          <ac:grpSpMkLst>
            <pc:docMk/>
            <pc:sldMk cId="1333075787" sldId="2142532951"/>
            <ac:grpSpMk id="44" creationId="{B14D0213-24ED-76B0-E248-65AF234D7CED}"/>
          </ac:grpSpMkLst>
        </pc:grpChg>
        <pc:grpChg chg="mod">
          <ac:chgData name="Hans-Olof Stålgren" userId="22a94e5fbcb5317a" providerId="LiveId" clId="{36176AA5-CF36-47ED-AA0A-161F80F9E11D}" dt="2023-05-08T12:57:43.023" v="3160"/>
          <ac:grpSpMkLst>
            <pc:docMk/>
            <pc:sldMk cId="1333075787" sldId="2142532951"/>
            <ac:grpSpMk id="45" creationId="{B3E50857-D6AF-4C3F-3201-0B5D05D8B664}"/>
          </ac:grpSpMkLst>
        </pc:grpChg>
        <pc:picChg chg="add mod">
          <ac:chgData name="Hans-Olof Stålgren" userId="22a94e5fbcb5317a" providerId="LiveId" clId="{36176AA5-CF36-47ED-AA0A-161F80F9E11D}" dt="2023-05-08T09:55:40.167" v="1712" actId="14100"/>
          <ac:picMkLst>
            <pc:docMk/>
            <pc:sldMk cId="1333075787" sldId="2142532951"/>
            <ac:picMk id="1026" creationId="{455BEECB-312F-2E08-D54B-A51918632DC9}"/>
          </ac:picMkLst>
        </pc:picChg>
        <pc:picChg chg="add mod">
          <ac:chgData name="Hans-Olof Stålgren" userId="22a94e5fbcb5317a" providerId="LiveId" clId="{36176AA5-CF36-47ED-AA0A-161F80F9E11D}" dt="2023-05-08T13:03:06.253" v="3522" actId="14100"/>
          <ac:picMkLst>
            <pc:docMk/>
            <pc:sldMk cId="1333075787" sldId="2142532951"/>
            <ac:picMk id="1028" creationId="{309A20F1-FE6B-6FD3-F1BC-F4ABD8D91273}"/>
          </ac:picMkLst>
        </pc:picChg>
        <pc:cxnChg chg="mod">
          <ac:chgData name="Hans-Olof Stålgren" userId="22a94e5fbcb5317a" providerId="LiveId" clId="{36176AA5-CF36-47ED-AA0A-161F80F9E11D}" dt="2023-05-08T12:57:43.023" v="3160"/>
          <ac:cxnSpMkLst>
            <pc:docMk/>
            <pc:sldMk cId="1333075787" sldId="2142532951"/>
            <ac:cxnSpMk id="18" creationId="{40ABE4CB-A1D2-6680-B087-6A7F8489571C}"/>
          </ac:cxnSpMkLst>
        </pc:cxnChg>
        <pc:cxnChg chg="mod">
          <ac:chgData name="Hans-Olof Stålgren" userId="22a94e5fbcb5317a" providerId="LiveId" clId="{36176AA5-CF36-47ED-AA0A-161F80F9E11D}" dt="2023-05-08T12:57:43.023" v="3160"/>
          <ac:cxnSpMkLst>
            <pc:docMk/>
            <pc:sldMk cId="1333075787" sldId="2142532951"/>
            <ac:cxnSpMk id="19" creationId="{81D8D2BE-BDC9-DEE6-F672-C55CC575EEE5}"/>
          </ac:cxnSpMkLst>
        </pc:cxnChg>
        <pc:cxnChg chg="mod">
          <ac:chgData name="Hans-Olof Stålgren" userId="22a94e5fbcb5317a" providerId="LiveId" clId="{36176AA5-CF36-47ED-AA0A-161F80F9E11D}" dt="2023-05-08T12:57:43.023" v="3160"/>
          <ac:cxnSpMkLst>
            <pc:docMk/>
            <pc:sldMk cId="1333075787" sldId="2142532951"/>
            <ac:cxnSpMk id="20" creationId="{7FA58049-52EB-720A-5059-6BBE633D5CB3}"/>
          </ac:cxnSpMkLst>
        </pc:cxnChg>
        <pc:cxnChg chg="mod">
          <ac:chgData name="Hans-Olof Stålgren" userId="22a94e5fbcb5317a" providerId="LiveId" clId="{36176AA5-CF36-47ED-AA0A-161F80F9E11D}" dt="2023-05-08T12:57:43.023" v="3160"/>
          <ac:cxnSpMkLst>
            <pc:docMk/>
            <pc:sldMk cId="1333075787" sldId="2142532951"/>
            <ac:cxnSpMk id="26" creationId="{73CDE938-0E1E-DDA9-577C-04369EBE4D03}"/>
          </ac:cxnSpMkLst>
        </pc:cxnChg>
        <pc:cxnChg chg="mod">
          <ac:chgData name="Hans-Olof Stålgren" userId="22a94e5fbcb5317a" providerId="LiveId" clId="{36176AA5-CF36-47ED-AA0A-161F80F9E11D}" dt="2023-05-08T12:57:43.023" v="3160"/>
          <ac:cxnSpMkLst>
            <pc:docMk/>
            <pc:sldMk cId="1333075787" sldId="2142532951"/>
            <ac:cxnSpMk id="27" creationId="{3E9E17D4-E584-C442-6474-91C7336C48AB}"/>
          </ac:cxnSpMkLst>
        </pc:cxnChg>
        <pc:cxnChg chg="mod">
          <ac:chgData name="Hans-Olof Stålgren" userId="22a94e5fbcb5317a" providerId="LiveId" clId="{36176AA5-CF36-47ED-AA0A-161F80F9E11D}" dt="2023-05-08T12:57:43.023" v="3160"/>
          <ac:cxnSpMkLst>
            <pc:docMk/>
            <pc:sldMk cId="1333075787" sldId="2142532951"/>
            <ac:cxnSpMk id="28" creationId="{1BEE18D7-F18B-CF11-AF92-66A67331499F}"/>
          </ac:cxnSpMkLst>
        </pc:cxnChg>
        <pc:cxnChg chg="mod">
          <ac:chgData name="Hans-Olof Stålgren" userId="22a94e5fbcb5317a" providerId="LiveId" clId="{36176AA5-CF36-47ED-AA0A-161F80F9E11D}" dt="2023-05-08T12:57:43.023" v="3160"/>
          <ac:cxnSpMkLst>
            <pc:docMk/>
            <pc:sldMk cId="1333075787" sldId="2142532951"/>
            <ac:cxnSpMk id="29" creationId="{EC7F07F1-0973-B078-DCB2-6AB504AEFE72}"/>
          </ac:cxnSpMkLst>
        </pc:cxnChg>
        <pc:cxnChg chg="mod">
          <ac:chgData name="Hans-Olof Stålgren" userId="22a94e5fbcb5317a" providerId="LiveId" clId="{36176AA5-CF36-47ED-AA0A-161F80F9E11D}" dt="2023-05-08T12:57:43.023" v="3160"/>
          <ac:cxnSpMkLst>
            <pc:docMk/>
            <pc:sldMk cId="1333075787" sldId="2142532951"/>
            <ac:cxnSpMk id="30" creationId="{5A09B755-39BA-E458-54FE-6D136C537133}"/>
          </ac:cxnSpMkLst>
        </pc:cxnChg>
        <pc:cxnChg chg="mod">
          <ac:chgData name="Hans-Olof Stålgren" userId="22a94e5fbcb5317a" providerId="LiveId" clId="{36176AA5-CF36-47ED-AA0A-161F80F9E11D}" dt="2023-05-08T12:57:43.023" v="3160"/>
          <ac:cxnSpMkLst>
            <pc:docMk/>
            <pc:sldMk cId="1333075787" sldId="2142532951"/>
            <ac:cxnSpMk id="31" creationId="{697D60F1-ED28-9E18-6920-E32D91F39981}"/>
          </ac:cxnSpMkLst>
        </pc:cxnChg>
        <pc:cxnChg chg="mod">
          <ac:chgData name="Hans-Olof Stålgren" userId="22a94e5fbcb5317a" providerId="LiveId" clId="{36176AA5-CF36-47ED-AA0A-161F80F9E11D}" dt="2023-05-08T12:57:43.023" v="3160"/>
          <ac:cxnSpMkLst>
            <pc:docMk/>
            <pc:sldMk cId="1333075787" sldId="2142532951"/>
            <ac:cxnSpMk id="32" creationId="{48CBC4E8-82FE-53F6-A38A-33F5C44ECA98}"/>
          </ac:cxnSpMkLst>
        </pc:cxnChg>
        <pc:cxnChg chg="mod">
          <ac:chgData name="Hans-Olof Stålgren" userId="22a94e5fbcb5317a" providerId="LiveId" clId="{36176AA5-CF36-47ED-AA0A-161F80F9E11D}" dt="2023-05-08T12:57:43.023" v="3160"/>
          <ac:cxnSpMkLst>
            <pc:docMk/>
            <pc:sldMk cId="1333075787" sldId="2142532951"/>
            <ac:cxnSpMk id="33" creationId="{EA1694F2-5DA2-69FE-3B79-4CABE2518730}"/>
          </ac:cxnSpMkLst>
        </pc:cxnChg>
        <pc:cxnChg chg="mod">
          <ac:chgData name="Hans-Olof Stålgren" userId="22a94e5fbcb5317a" providerId="LiveId" clId="{36176AA5-CF36-47ED-AA0A-161F80F9E11D}" dt="2023-05-08T12:57:43.023" v="3160"/>
          <ac:cxnSpMkLst>
            <pc:docMk/>
            <pc:sldMk cId="1333075787" sldId="2142532951"/>
            <ac:cxnSpMk id="36" creationId="{D51034CD-B26E-5E5B-0A08-23BF71BD26AB}"/>
          </ac:cxnSpMkLst>
        </pc:cxnChg>
        <pc:cxnChg chg="mod">
          <ac:chgData name="Hans-Olof Stålgren" userId="22a94e5fbcb5317a" providerId="LiveId" clId="{36176AA5-CF36-47ED-AA0A-161F80F9E11D}" dt="2023-05-08T12:57:43.023" v="3160"/>
          <ac:cxnSpMkLst>
            <pc:docMk/>
            <pc:sldMk cId="1333075787" sldId="2142532951"/>
            <ac:cxnSpMk id="37" creationId="{8B899119-5269-2F91-BA9A-A7ABFF3D9F4A}"/>
          </ac:cxnSpMkLst>
        </pc:cxnChg>
        <pc:cxnChg chg="mod">
          <ac:chgData name="Hans-Olof Stålgren" userId="22a94e5fbcb5317a" providerId="LiveId" clId="{36176AA5-CF36-47ED-AA0A-161F80F9E11D}" dt="2023-05-08T12:57:43.023" v="3160"/>
          <ac:cxnSpMkLst>
            <pc:docMk/>
            <pc:sldMk cId="1333075787" sldId="2142532951"/>
            <ac:cxnSpMk id="38" creationId="{C7D4FCE3-4CB8-ADA2-13B8-30E58DACD162}"/>
          </ac:cxnSpMkLst>
        </pc:cxnChg>
        <pc:cxnChg chg="mod">
          <ac:chgData name="Hans-Olof Stålgren" userId="22a94e5fbcb5317a" providerId="LiveId" clId="{36176AA5-CF36-47ED-AA0A-161F80F9E11D}" dt="2023-05-08T12:57:43.023" v="3160"/>
          <ac:cxnSpMkLst>
            <pc:docMk/>
            <pc:sldMk cId="1333075787" sldId="2142532951"/>
            <ac:cxnSpMk id="39" creationId="{C55053B6-B728-D545-37CD-63CD6D157F6E}"/>
          </ac:cxnSpMkLst>
        </pc:cxnChg>
        <pc:cxnChg chg="mod">
          <ac:chgData name="Hans-Olof Stålgren" userId="22a94e5fbcb5317a" providerId="LiveId" clId="{36176AA5-CF36-47ED-AA0A-161F80F9E11D}" dt="2023-05-08T12:57:43.023" v="3160"/>
          <ac:cxnSpMkLst>
            <pc:docMk/>
            <pc:sldMk cId="1333075787" sldId="2142532951"/>
            <ac:cxnSpMk id="40" creationId="{A6318101-093C-2D85-32F2-EBBABEB533BF}"/>
          </ac:cxnSpMkLst>
        </pc:cxnChg>
        <pc:cxnChg chg="mod">
          <ac:chgData name="Hans-Olof Stålgren" userId="22a94e5fbcb5317a" providerId="LiveId" clId="{36176AA5-CF36-47ED-AA0A-161F80F9E11D}" dt="2023-05-08T12:57:43.023" v="3160"/>
          <ac:cxnSpMkLst>
            <pc:docMk/>
            <pc:sldMk cId="1333075787" sldId="2142532951"/>
            <ac:cxnSpMk id="41" creationId="{47D98F89-DF2D-0026-2213-5622A8C4A8DE}"/>
          </ac:cxnSpMkLst>
        </pc:cxnChg>
        <pc:cxnChg chg="mod">
          <ac:chgData name="Hans-Olof Stålgren" userId="22a94e5fbcb5317a" providerId="LiveId" clId="{36176AA5-CF36-47ED-AA0A-161F80F9E11D}" dt="2023-05-08T12:57:43.023" v="3160"/>
          <ac:cxnSpMkLst>
            <pc:docMk/>
            <pc:sldMk cId="1333075787" sldId="2142532951"/>
            <ac:cxnSpMk id="42" creationId="{75F8A187-6453-F1B4-7174-C200DE5E6109}"/>
          </ac:cxnSpMkLst>
        </pc:cxnChg>
        <pc:cxnChg chg="mod">
          <ac:chgData name="Hans-Olof Stålgren" userId="22a94e5fbcb5317a" providerId="LiveId" clId="{36176AA5-CF36-47ED-AA0A-161F80F9E11D}" dt="2023-05-08T12:57:43.023" v="3160"/>
          <ac:cxnSpMkLst>
            <pc:docMk/>
            <pc:sldMk cId="1333075787" sldId="2142532951"/>
            <ac:cxnSpMk id="43" creationId="{DEA127D6-8746-3AF6-0686-36C027F47595}"/>
          </ac:cxnSpMkLst>
        </pc:cxnChg>
        <pc:cxnChg chg="mod">
          <ac:chgData name="Hans-Olof Stålgren" userId="22a94e5fbcb5317a" providerId="LiveId" clId="{36176AA5-CF36-47ED-AA0A-161F80F9E11D}" dt="2023-05-08T12:57:43.023" v="3160"/>
          <ac:cxnSpMkLst>
            <pc:docMk/>
            <pc:sldMk cId="1333075787" sldId="2142532951"/>
            <ac:cxnSpMk id="46" creationId="{E7216616-309B-4E51-8F6C-442B71E0BF1C}"/>
          </ac:cxnSpMkLst>
        </pc:cxnChg>
        <pc:cxnChg chg="mod">
          <ac:chgData name="Hans-Olof Stålgren" userId="22a94e5fbcb5317a" providerId="LiveId" clId="{36176AA5-CF36-47ED-AA0A-161F80F9E11D}" dt="2023-05-08T12:57:43.023" v="3160"/>
          <ac:cxnSpMkLst>
            <pc:docMk/>
            <pc:sldMk cId="1333075787" sldId="2142532951"/>
            <ac:cxnSpMk id="47" creationId="{2D0A904C-FCBB-7759-7A9E-5C1E7B79C87B}"/>
          </ac:cxnSpMkLst>
        </pc:cxnChg>
        <pc:cxnChg chg="mod">
          <ac:chgData name="Hans-Olof Stålgren" userId="22a94e5fbcb5317a" providerId="LiveId" clId="{36176AA5-CF36-47ED-AA0A-161F80F9E11D}" dt="2023-05-08T12:57:43.023" v="3160"/>
          <ac:cxnSpMkLst>
            <pc:docMk/>
            <pc:sldMk cId="1333075787" sldId="2142532951"/>
            <ac:cxnSpMk id="48" creationId="{B3A3AD3E-6D97-B613-5B69-34A021F2DBA9}"/>
          </ac:cxnSpMkLst>
        </pc:cxnChg>
        <pc:cxnChg chg="mod">
          <ac:chgData name="Hans-Olof Stålgren" userId="22a94e5fbcb5317a" providerId="LiveId" clId="{36176AA5-CF36-47ED-AA0A-161F80F9E11D}" dt="2023-05-08T12:57:43.023" v="3160"/>
          <ac:cxnSpMkLst>
            <pc:docMk/>
            <pc:sldMk cId="1333075787" sldId="2142532951"/>
            <ac:cxnSpMk id="49" creationId="{F9C5434C-28B3-088F-6274-E453ED116292}"/>
          </ac:cxnSpMkLst>
        </pc:cxnChg>
        <pc:cxnChg chg="mod">
          <ac:chgData name="Hans-Olof Stålgren" userId="22a94e5fbcb5317a" providerId="LiveId" clId="{36176AA5-CF36-47ED-AA0A-161F80F9E11D}" dt="2023-05-08T12:57:43.023" v="3160"/>
          <ac:cxnSpMkLst>
            <pc:docMk/>
            <pc:sldMk cId="1333075787" sldId="2142532951"/>
            <ac:cxnSpMk id="50" creationId="{3D9AB186-D346-F51E-B38B-E4FD24372CD3}"/>
          </ac:cxnSpMkLst>
        </pc:cxnChg>
        <pc:cxnChg chg="mod">
          <ac:chgData name="Hans-Olof Stålgren" userId="22a94e5fbcb5317a" providerId="LiveId" clId="{36176AA5-CF36-47ED-AA0A-161F80F9E11D}" dt="2023-05-08T12:57:43.023" v="3160"/>
          <ac:cxnSpMkLst>
            <pc:docMk/>
            <pc:sldMk cId="1333075787" sldId="2142532951"/>
            <ac:cxnSpMk id="51" creationId="{14A0ADF5-D8BC-A8AE-B709-A35368AB945B}"/>
          </ac:cxnSpMkLst>
        </pc:cxnChg>
        <pc:cxnChg chg="mod">
          <ac:chgData name="Hans-Olof Stålgren" userId="22a94e5fbcb5317a" providerId="LiveId" clId="{36176AA5-CF36-47ED-AA0A-161F80F9E11D}" dt="2023-05-08T12:57:43.023" v="3160"/>
          <ac:cxnSpMkLst>
            <pc:docMk/>
            <pc:sldMk cId="1333075787" sldId="2142532951"/>
            <ac:cxnSpMk id="52" creationId="{FE1FB11C-5250-29FB-CBB9-51EC86E12F96}"/>
          </ac:cxnSpMkLst>
        </pc:cxnChg>
        <pc:cxnChg chg="mod">
          <ac:chgData name="Hans-Olof Stålgren" userId="22a94e5fbcb5317a" providerId="LiveId" clId="{36176AA5-CF36-47ED-AA0A-161F80F9E11D}" dt="2023-05-08T12:57:43.023" v="3160"/>
          <ac:cxnSpMkLst>
            <pc:docMk/>
            <pc:sldMk cId="1333075787" sldId="2142532951"/>
            <ac:cxnSpMk id="53" creationId="{D716D8FE-E154-9E26-E74A-551E1139BFD7}"/>
          </ac:cxnSpMkLst>
        </pc:cxnChg>
        <pc:cxnChg chg="add mod">
          <ac:chgData name="Hans-Olof Stålgren" userId="22a94e5fbcb5317a" providerId="LiveId" clId="{36176AA5-CF36-47ED-AA0A-161F80F9E11D}" dt="2023-05-08T13:02:59.988" v="3521" actId="1037"/>
          <ac:cxnSpMkLst>
            <pc:docMk/>
            <pc:sldMk cId="1333075787" sldId="2142532951"/>
            <ac:cxnSpMk id="54" creationId="{FAFDB0D8-B642-6DF6-A762-F8187BF12BAC}"/>
          </ac:cxnSpMkLst>
        </pc:cxnChg>
      </pc:sldChg>
      <pc:sldChg chg="modSp add del mod">
        <pc:chgData name="Hans-Olof Stålgren" userId="22a94e5fbcb5317a" providerId="LiveId" clId="{36176AA5-CF36-47ED-AA0A-161F80F9E11D}" dt="2023-05-08T09:34:30.714" v="887" actId="47"/>
        <pc:sldMkLst>
          <pc:docMk/>
          <pc:sldMk cId="2415013025" sldId="2142532951"/>
        </pc:sldMkLst>
        <pc:spChg chg="mod">
          <ac:chgData name="Hans-Olof Stålgren" userId="22a94e5fbcb5317a" providerId="LiveId" clId="{36176AA5-CF36-47ED-AA0A-161F80F9E11D}" dt="2023-05-08T09:33:29.433" v="881" actId="20577"/>
          <ac:spMkLst>
            <pc:docMk/>
            <pc:sldMk cId="2415013025" sldId="2142532951"/>
            <ac:spMk id="3" creationId="{1865F2FB-1AC4-DD58-B9EA-9F3915C1021D}"/>
          </ac:spMkLst>
        </pc:spChg>
      </pc:sldChg>
      <pc:sldChg chg="addSp delSp modSp add mod">
        <pc:chgData name="Hans-Olof Stålgren" userId="22a94e5fbcb5317a" providerId="LiveId" clId="{36176AA5-CF36-47ED-AA0A-161F80F9E11D}" dt="2023-05-08T17:02:31.320" v="5033" actId="20577"/>
        <pc:sldMkLst>
          <pc:docMk/>
          <pc:sldMk cId="2557968117" sldId="2142532952"/>
        </pc:sldMkLst>
        <pc:spChg chg="mod">
          <ac:chgData name="Hans-Olof Stålgren" userId="22a94e5fbcb5317a" providerId="LiveId" clId="{36176AA5-CF36-47ED-AA0A-161F80F9E11D}" dt="2023-05-08T10:05:39.914" v="2115" actId="20577"/>
          <ac:spMkLst>
            <pc:docMk/>
            <pc:sldMk cId="2557968117" sldId="2142532952"/>
            <ac:spMk id="2" creationId="{3338842E-162D-84E4-DAAA-C561E1CA71DF}"/>
          </ac:spMkLst>
        </pc:spChg>
        <pc:spChg chg="mod">
          <ac:chgData name="Hans-Olof Stålgren" userId="22a94e5fbcb5317a" providerId="LiveId" clId="{36176AA5-CF36-47ED-AA0A-161F80F9E11D}" dt="2023-05-08T09:57:46.952" v="1783" actId="14100"/>
          <ac:spMkLst>
            <pc:docMk/>
            <pc:sldMk cId="2557968117" sldId="2142532952"/>
            <ac:spMk id="3" creationId="{1865F2FB-1AC4-DD58-B9EA-9F3915C1021D}"/>
          </ac:spMkLst>
        </pc:spChg>
        <pc:spChg chg="del mod">
          <ac:chgData name="Hans-Olof Stålgren" userId="22a94e5fbcb5317a" providerId="LiveId" clId="{36176AA5-CF36-47ED-AA0A-161F80F9E11D}" dt="2023-05-08T09:49:54.397" v="1560" actId="478"/>
          <ac:spMkLst>
            <pc:docMk/>
            <pc:sldMk cId="2557968117" sldId="2142532952"/>
            <ac:spMk id="4" creationId="{2EAC5D4A-D613-2C54-9782-985F953D8EE4}"/>
          </ac:spMkLst>
        </pc:spChg>
        <pc:spChg chg="add mod">
          <ac:chgData name="Hans-Olof Stålgren" userId="22a94e5fbcb5317a" providerId="LiveId" clId="{36176AA5-CF36-47ED-AA0A-161F80F9E11D}" dt="2023-05-08T17:02:31.320" v="5033" actId="20577"/>
          <ac:spMkLst>
            <pc:docMk/>
            <pc:sldMk cId="2557968117" sldId="2142532952"/>
            <ac:spMk id="5" creationId="{AE604899-0280-97F0-80CF-BDACC8EFD8BB}"/>
          </ac:spMkLst>
        </pc:spChg>
        <pc:spChg chg="mod">
          <ac:chgData name="Hans-Olof Stålgren" userId="22a94e5fbcb5317a" providerId="LiveId" clId="{36176AA5-CF36-47ED-AA0A-161F80F9E11D}" dt="2023-05-08T12:57:45.732" v="3161"/>
          <ac:spMkLst>
            <pc:docMk/>
            <pc:sldMk cId="2557968117" sldId="2142532952"/>
            <ac:spMk id="12" creationId="{DC04F693-F5F1-E3FE-26AD-4F5263D9C454}"/>
          </ac:spMkLst>
        </pc:spChg>
        <pc:spChg chg="mod">
          <ac:chgData name="Hans-Olof Stålgren" userId="22a94e5fbcb5317a" providerId="LiveId" clId="{36176AA5-CF36-47ED-AA0A-161F80F9E11D}" dt="2023-05-08T12:57:45.732" v="3161"/>
          <ac:spMkLst>
            <pc:docMk/>
            <pc:sldMk cId="2557968117" sldId="2142532952"/>
            <ac:spMk id="14" creationId="{E34B2DE8-8716-BD41-46E2-8C8C5A171B4F}"/>
          </ac:spMkLst>
        </pc:spChg>
        <pc:spChg chg="mod">
          <ac:chgData name="Hans-Olof Stålgren" userId="22a94e5fbcb5317a" providerId="LiveId" clId="{36176AA5-CF36-47ED-AA0A-161F80F9E11D}" dt="2023-05-08T12:57:45.732" v="3161"/>
          <ac:spMkLst>
            <pc:docMk/>
            <pc:sldMk cId="2557968117" sldId="2142532952"/>
            <ac:spMk id="15" creationId="{3D87EFF0-1244-0ABD-C7A2-DE7E83569148}"/>
          </ac:spMkLst>
        </pc:spChg>
        <pc:spChg chg="mod">
          <ac:chgData name="Hans-Olof Stålgren" userId="22a94e5fbcb5317a" providerId="LiveId" clId="{36176AA5-CF36-47ED-AA0A-161F80F9E11D}" dt="2023-05-08T12:57:45.732" v="3161"/>
          <ac:spMkLst>
            <pc:docMk/>
            <pc:sldMk cId="2557968117" sldId="2142532952"/>
            <ac:spMk id="16" creationId="{43BEBB0F-A275-9CB5-9E7B-2F0BD443E0B0}"/>
          </ac:spMkLst>
        </pc:spChg>
        <pc:spChg chg="mod">
          <ac:chgData name="Hans-Olof Stålgren" userId="22a94e5fbcb5317a" providerId="LiveId" clId="{36176AA5-CF36-47ED-AA0A-161F80F9E11D}" dt="2023-05-08T12:57:45.732" v="3161"/>
          <ac:spMkLst>
            <pc:docMk/>
            <pc:sldMk cId="2557968117" sldId="2142532952"/>
            <ac:spMk id="17" creationId="{BF808450-2039-BBC7-15B7-AD5E0E65EA92}"/>
          </ac:spMkLst>
        </pc:spChg>
        <pc:spChg chg="mod">
          <ac:chgData name="Hans-Olof Stålgren" userId="22a94e5fbcb5317a" providerId="LiveId" clId="{36176AA5-CF36-47ED-AA0A-161F80F9E11D}" dt="2023-05-08T12:57:45.732" v="3161"/>
          <ac:spMkLst>
            <pc:docMk/>
            <pc:sldMk cId="2557968117" sldId="2142532952"/>
            <ac:spMk id="18" creationId="{CA699747-F8E0-6CDB-E838-FC0B9FA13D26}"/>
          </ac:spMkLst>
        </pc:spChg>
        <pc:spChg chg="mod">
          <ac:chgData name="Hans-Olof Stålgren" userId="22a94e5fbcb5317a" providerId="LiveId" clId="{36176AA5-CF36-47ED-AA0A-161F80F9E11D}" dt="2023-05-08T12:57:45.732" v="3161"/>
          <ac:spMkLst>
            <pc:docMk/>
            <pc:sldMk cId="2557968117" sldId="2142532952"/>
            <ac:spMk id="19" creationId="{6D2D7FB7-D2AF-5CC0-97F4-F37BC7D16EF6}"/>
          </ac:spMkLst>
        </pc:spChg>
        <pc:spChg chg="mod">
          <ac:chgData name="Hans-Olof Stålgren" userId="22a94e5fbcb5317a" providerId="LiveId" clId="{36176AA5-CF36-47ED-AA0A-161F80F9E11D}" dt="2023-05-08T12:57:45.732" v="3161"/>
          <ac:spMkLst>
            <pc:docMk/>
            <pc:sldMk cId="2557968117" sldId="2142532952"/>
            <ac:spMk id="20" creationId="{679438B6-CA31-58E2-B061-BF126766080E}"/>
          </ac:spMkLst>
        </pc:spChg>
        <pc:spChg chg="mod">
          <ac:chgData name="Hans-Olof Stålgren" userId="22a94e5fbcb5317a" providerId="LiveId" clId="{36176AA5-CF36-47ED-AA0A-161F80F9E11D}" dt="2023-05-08T12:57:45.732" v="3161"/>
          <ac:spMkLst>
            <pc:docMk/>
            <pc:sldMk cId="2557968117" sldId="2142532952"/>
            <ac:spMk id="21" creationId="{4FCF9E09-C704-358B-A41D-B6C4E36DAD40}"/>
          </ac:spMkLst>
        </pc:spChg>
        <pc:spChg chg="mod">
          <ac:chgData name="Hans-Olof Stålgren" userId="22a94e5fbcb5317a" providerId="LiveId" clId="{36176AA5-CF36-47ED-AA0A-161F80F9E11D}" dt="2023-05-08T12:57:45.732" v="3161"/>
          <ac:spMkLst>
            <pc:docMk/>
            <pc:sldMk cId="2557968117" sldId="2142532952"/>
            <ac:spMk id="22" creationId="{108FF7DD-7E68-48E7-22B9-70FF47FEC6E0}"/>
          </ac:spMkLst>
        </pc:spChg>
        <pc:spChg chg="mod">
          <ac:chgData name="Hans-Olof Stålgren" userId="22a94e5fbcb5317a" providerId="LiveId" clId="{36176AA5-CF36-47ED-AA0A-161F80F9E11D}" dt="2023-05-08T13:04:50.671" v="3533"/>
          <ac:spMkLst>
            <pc:docMk/>
            <pc:sldMk cId="2557968117" sldId="2142532952"/>
            <ac:spMk id="61" creationId="{A7DF17FC-5C2D-D8D6-0487-EE9C84EC531B}"/>
          </ac:spMkLst>
        </pc:spChg>
        <pc:spChg chg="mod">
          <ac:chgData name="Hans-Olof Stålgren" userId="22a94e5fbcb5317a" providerId="LiveId" clId="{36176AA5-CF36-47ED-AA0A-161F80F9E11D}" dt="2023-05-08T13:04:50.671" v="3533"/>
          <ac:spMkLst>
            <pc:docMk/>
            <pc:sldMk cId="2557968117" sldId="2142532952"/>
            <ac:spMk id="63" creationId="{4E21D506-A090-EC44-0E1F-959EE14CA7A4}"/>
          </ac:spMkLst>
        </pc:spChg>
        <pc:spChg chg="mod">
          <ac:chgData name="Hans-Olof Stålgren" userId="22a94e5fbcb5317a" providerId="LiveId" clId="{36176AA5-CF36-47ED-AA0A-161F80F9E11D}" dt="2023-05-08T13:04:50.671" v="3533"/>
          <ac:spMkLst>
            <pc:docMk/>
            <pc:sldMk cId="2557968117" sldId="2142532952"/>
            <ac:spMk id="2048" creationId="{B2649613-B154-0394-38CB-6EB56C0E1EC3}"/>
          </ac:spMkLst>
        </pc:spChg>
        <pc:spChg chg="mod">
          <ac:chgData name="Hans-Olof Stålgren" userId="22a94e5fbcb5317a" providerId="LiveId" clId="{36176AA5-CF36-47ED-AA0A-161F80F9E11D}" dt="2023-05-08T13:04:50.671" v="3533"/>
          <ac:spMkLst>
            <pc:docMk/>
            <pc:sldMk cId="2557968117" sldId="2142532952"/>
            <ac:spMk id="2049" creationId="{F63EC125-B2C1-7A5B-758C-879D16E73127}"/>
          </ac:spMkLst>
        </pc:spChg>
        <pc:spChg chg="mod">
          <ac:chgData name="Hans-Olof Stålgren" userId="22a94e5fbcb5317a" providerId="LiveId" clId="{36176AA5-CF36-47ED-AA0A-161F80F9E11D}" dt="2023-05-08T13:04:50.671" v="3533"/>
          <ac:spMkLst>
            <pc:docMk/>
            <pc:sldMk cId="2557968117" sldId="2142532952"/>
            <ac:spMk id="2051" creationId="{06E5EC89-CEA1-3722-0FED-1C543488B969}"/>
          </ac:spMkLst>
        </pc:spChg>
        <pc:spChg chg="mod">
          <ac:chgData name="Hans-Olof Stålgren" userId="22a94e5fbcb5317a" providerId="LiveId" clId="{36176AA5-CF36-47ED-AA0A-161F80F9E11D}" dt="2023-05-08T13:04:50.671" v="3533"/>
          <ac:spMkLst>
            <pc:docMk/>
            <pc:sldMk cId="2557968117" sldId="2142532952"/>
            <ac:spMk id="2052" creationId="{9B6C2CE4-2BA3-898E-FB1A-988A6BAC7A02}"/>
          </ac:spMkLst>
        </pc:spChg>
        <pc:spChg chg="mod">
          <ac:chgData name="Hans-Olof Stålgren" userId="22a94e5fbcb5317a" providerId="LiveId" clId="{36176AA5-CF36-47ED-AA0A-161F80F9E11D}" dt="2023-05-08T13:04:50.671" v="3533"/>
          <ac:spMkLst>
            <pc:docMk/>
            <pc:sldMk cId="2557968117" sldId="2142532952"/>
            <ac:spMk id="2053" creationId="{68370AB8-E083-0330-E5AC-CBA1C3C55BA2}"/>
          </ac:spMkLst>
        </pc:spChg>
        <pc:spChg chg="mod">
          <ac:chgData name="Hans-Olof Stålgren" userId="22a94e5fbcb5317a" providerId="LiveId" clId="{36176AA5-CF36-47ED-AA0A-161F80F9E11D}" dt="2023-05-08T13:04:50.671" v="3533"/>
          <ac:spMkLst>
            <pc:docMk/>
            <pc:sldMk cId="2557968117" sldId="2142532952"/>
            <ac:spMk id="2054" creationId="{8C085950-A7DD-D21D-8B79-8AFF3CA081A0}"/>
          </ac:spMkLst>
        </pc:spChg>
        <pc:spChg chg="mod">
          <ac:chgData name="Hans-Olof Stålgren" userId="22a94e5fbcb5317a" providerId="LiveId" clId="{36176AA5-CF36-47ED-AA0A-161F80F9E11D}" dt="2023-05-08T13:04:50.671" v="3533"/>
          <ac:spMkLst>
            <pc:docMk/>
            <pc:sldMk cId="2557968117" sldId="2142532952"/>
            <ac:spMk id="2055" creationId="{2C92C584-79EC-9721-24A2-F229E733DBDB}"/>
          </ac:spMkLst>
        </pc:spChg>
        <pc:spChg chg="mod">
          <ac:chgData name="Hans-Olof Stålgren" userId="22a94e5fbcb5317a" providerId="LiveId" clId="{36176AA5-CF36-47ED-AA0A-161F80F9E11D}" dt="2023-05-08T13:04:50.671" v="3533"/>
          <ac:spMkLst>
            <pc:docMk/>
            <pc:sldMk cId="2557968117" sldId="2142532952"/>
            <ac:spMk id="2056" creationId="{582B2180-C490-A7B1-378A-56B1DC64ADCD}"/>
          </ac:spMkLst>
        </pc:spChg>
        <pc:spChg chg="add mod">
          <ac:chgData name="Hans-Olof Stålgren" userId="22a94e5fbcb5317a" providerId="LiveId" clId="{36176AA5-CF36-47ED-AA0A-161F80F9E11D}" dt="2023-05-08T13:04:50.671" v="3533"/>
          <ac:spMkLst>
            <pc:docMk/>
            <pc:sldMk cId="2557968117" sldId="2142532952"/>
            <ac:spMk id="2093" creationId="{3334B999-0BF1-BA04-4C77-B6BE06BBA7A2}"/>
          </ac:spMkLst>
        </pc:spChg>
        <pc:grpChg chg="add mod">
          <ac:chgData name="Hans-Olof Stålgren" userId="22a94e5fbcb5317a" providerId="LiveId" clId="{36176AA5-CF36-47ED-AA0A-161F80F9E11D}" dt="2023-05-08T12:57:45.732" v="3161"/>
          <ac:grpSpMkLst>
            <pc:docMk/>
            <pc:sldMk cId="2557968117" sldId="2142532952"/>
            <ac:grpSpMk id="10" creationId="{B61EF106-161D-C125-5EAE-AFD99841F15D}"/>
          </ac:grpSpMkLst>
        </pc:grpChg>
        <pc:grpChg chg="mod">
          <ac:chgData name="Hans-Olof Stålgren" userId="22a94e5fbcb5317a" providerId="LiveId" clId="{36176AA5-CF36-47ED-AA0A-161F80F9E11D}" dt="2023-05-08T12:57:45.732" v="3161"/>
          <ac:grpSpMkLst>
            <pc:docMk/>
            <pc:sldMk cId="2557968117" sldId="2142532952"/>
            <ac:grpSpMk id="11" creationId="{E2942DD1-9288-9D08-23E7-59C841734A75}"/>
          </ac:grpSpMkLst>
        </pc:grpChg>
        <pc:grpChg chg="mod">
          <ac:chgData name="Hans-Olof Stålgren" userId="22a94e5fbcb5317a" providerId="LiveId" clId="{36176AA5-CF36-47ED-AA0A-161F80F9E11D}" dt="2023-05-08T12:57:45.732" v="3161"/>
          <ac:grpSpMkLst>
            <pc:docMk/>
            <pc:sldMk cId="2557968117" sldId="2142532952"/>
            <ac:grpSpMk id="13" creationId="{35D85191-9C52-8CDA-9151-58B305A2C83D}"/>
          </ac:grpSpMkLst>
        </pc:grpChg>
        <pc:grpChg chg="mod">
          <ac:chgData name="Hans-Olof Stålgren" userId="22a94e5fbcb5317a" providerId="LiveId" clId="{36176AA5-CF36-47ED-AA0A-161F80F9E11D}" dt="2023-05-08T12:57:45.732" v="3161"/>
          <ac:grpSpMkLst>
            <pc:docMk/>
            <pc:sldMk cId="2557968117" sldId="2142532952"/>
            <ac:grpSpMk id="26" creationId="{7F2BF9F6-CB5F-3009-B66E-470D4E711258}"/>
          </ac:grpSpMkLst>
        </pc:grpChg>
        <pc:grpChg chg="mod">
          <ac:chgData name="Hans-Olof Stålgren" userId="22a94e5fbcb5317a" providerId="LiveId" clId="{36176AA5-CF36-47ED-AA0A-161F80F9E11D}" dt="2023-05-08T12:57:45.732" v="3161"/>
          <ac:grpSpMkLst>
            <pc:docMk/>
            <pc:sldMk cId="2557968117" sldId="2142532952"/>
            <ac:grpSpMk id="27" creationId="{18D2F0E8-5A92-0004-A4FA-8DD349EB713B}"/>
          </ac:grpSpMkLst>
        </pc:grpChg>
        <pc:grpChg chg="mod">
          <ac:chgData name="Hans-Olof Stålgren" userId="22a94e5fbcb5317a" providerId="LiveId" clId="{36176AA5-CF36-47ED-AA0A-161F80F9E11D}" dt="2023-05-08T12:57:45.732" v="3161"/>
          <ac:grpSpMkLst>
            <pc:docMk/>
            <pc:sldMk cId="2557968117" sldId="2142532952"/>
            <ac:grpSpMk id="28" creationId="{92EEC334-03F0-B1DF-19F6-9A175B2DE81A}"/>
          </ac:grpSpMkLst>
        </pc:grpChg>
        <pc:grpChg chg="mod">
          <ac:chgData name="Hans-Olof Stålgren" userId="22a94e5fbcb5317a" providerId="LiveId" clId="{36176AA5-CF36-47ED-AA0A-161F80F9E11D}" dt="2023-05-08T12:57:45.732" v="3161"/>
          <ac:grpSpMkLst>
            <pc:docMk/>
            <pc:sldMk cId="2557968117" sldId="2142532952"/>
            <ac:grpSpMk id="29" creationId="{776D5B43-ED96-7595-CCE5-1C08A14354CF}"/>
          </ac:grpSpMkLst>
        </pc:grpChg>
        <pc:grpChg chg="mod">
          <ac:chgData name="Hans-Olof Stålgren" userId="22a94e5fbcb5317a" providerId="LiveId" clId="{36176AA5-CF36-47ED-AA0A-161F80F9E11D}" dt="2023-05-08T12:57:45.732" v="3161"/>
          <ac:grpSpMkLst>
            <pc:docMk/>
            <pc:sldMk cId="2557968117" sldId="2142532952"/>
            <ac:grpSpMk id="30" creationId="{0E2E08A0-A3DD-B708-26BD-938699766622}"/>
          </ac:grpSpMkLst>
        </pc:grpChg>
        <pc:grpChg chg="mod">
          <ac:chgData name="Hans-Olof Stålgren" userId="22a94e5fbcb5317a" providerId="LiveId" clId="{36176AA5-CF36-47ED-AA0A-161F80F9E11D}" dt="2023-05-08T12:57:45.732" v="3161"/>
          <ac:grpSpMkLst>
            <pc:docMk/>
            <pc:sldMk cId="2557968117" sldId="2142532952"/>
            <ac:grpSpMk id="39" creationId="{57EB7D0A-814D-BC8F-4670-C1CEC2D834A6}"/>
          </ac:grpSpMkLst>
        </pc:grpChg>
        <pc:grpChg chg="mod">
          <ac:chgData name="Hans-Olof Stålgren" userId="22a94e5fbcb5317a" providerId="LiveId" clId="{36176AA5-CF36-47ED-AA0A-161F80F9E11D}" dt="2023-05-08T12:57:45.732" v="3161"/>
          <ac:grpSpMkLst>
            <pc:docMk/>
            <pc:sldMk cId="2557968117" sldId="2142532952"/>
            <ac:grpSpMk id="40" creationId="{0723ABA0-A2D4-585B-91C8-9F44937F25F8}"/>
          </ac:grpSpMkLst>
        </pc:grpChg>
        <pc:grpChg chg="mod">
          <ac:chgData name="Hans-Olof Stålgren" userId="22a94e5fbcb5317a" providerId="LiveId" clId="{36176AA5-CF36-47ED-AA0A-161F80F9E11D}" dt="2023-05-08T12:57:45.732" v="3161"/>
          <ac:grpSpMkLst>
            <pc:docMk/>
            <pc:sldMk cId="2557968117" sldId="2142532952"/>
            <ac:grpSpMk id="49" creationId="{F6B2F636-CC55-82BE-95A1-5D534B4709D4}"/>
          </ac:grpSpMkLst>
        </pc:grpChg>
        <pc:grpChg chg="mod">
          <ac:chgData name="Hans-Olof Stålgren" userId="22a94e5fbcb5317a" providerId="LiveId" clId="{36176AA5-CF36-47ED-AA0A-161F80F9E11D}" dt="2023-05-08T12:57:45.732" v="3161"/>
          <ac:grpSpMkLst>
            <pc:docMk/>
            <pc:sldMk cId="2557968117" sldId="2142532952"/>
            <ac:grpSpMk id="50" creationId="{24B8BA87-1242-1FF2-C489-C6EE346BAAEA}"/>
          </ac:grpSpMkLst>
        </pc:grpChg>
        <pc:grpChg chg="add mod">
          <ac:chgData name="Hans-Olof Stålgren" userId="22a94e5fbcb5317a" providerId="LiveId" clId="{36176AA5-CF36-47ED-AA0A-161F80F9E11D}" dt="2023-05-08T13:04:50.671" v="3533"/>
          <ac:grpSpMkLst>
            <pc:docMk/>
            <pc:sldMk cId="2557968117" sldId="2142532952"/>
            <ac:grpSpMk id="59" creationId="{6235C2FA-A58E-350A-7F29-7D99881771B6}"/>
          </ac:grpSpMkLst>
        </pc:grpChg>
        <pc:grpChg chg="mod">
          <ac:chgData name="Hans-Olof Stålgren" userId="22a94e5fbcb5317a" providerId="LiveId" clId="{36176AA5-CF36-47ED-AA0A-161F80F9E11D}" dt="2023-05-08T13:04:50.671" v="3533"/>
          <ac:grpSpMkLst>
            <pc:docMk/>
            <pc:sldMk cId="2557968117" sldId="2142532952"/>
            <ac:grpSpMk id="60" creationId="{A170AECB-A033-0CEF-9E3F-4DBBA9B95115}"/>
          </ac:grpSpMkLst>
        </pc:grpChg>
        <pc:grpChg chg="mod">
          <ac:chgData name="Hans-Olof Stålgren" userId="22a94e5fbcb5317a" providerId="LiveId" clId="{36176AA5-CF36-47ED-AA0A-161F80F9E11D}" dt="2023-05-08T13:04:50.671" v="3533"/>
          <ac:grpSpMkLst>
            <pc:docMk/>
            <pc:sldMk cId="2557968117" sldId="2142532952"/>
            <ac:grpSpMk id="62" creationId="{6158E4D3-7CDD-E20A-3E26-F71D2FD983F5}"/>
          </ac:grpSpMkLst>
        </pc:grpChg>
        <pc:grpChg chg="mod">
          <ac:chgData name="Hans-Olof Stålgren" userId="22a94e5fbcb5317a" providerId="LiveId" clId="{36176AA5-CF36-47ED-AA0A-161F80F9E11D}" dt="2023-05-08T13:04:50.671" v="3533"/>
          <ac:grpSpMkLst>
            <pc:docMk/>
            <pc:sldMk cId="2557968117" sldId="2142532952"/>
            <ac:grpSpMk id="2060" creationId="{39783D26-0815-6614-02D6-D4CE88F54F4B}"/>
          </ac:grpSpMkLst>
        </pc:grpChg>
        <pc:grpChg chg="mod">
          <ac:chgData name="Hans-Olof Stålgren" userId="22a94e5fbcb5317a" providerId="LiveId" clId="{36176AA5-CF36-47ED-AA0A-161F80F9E11D}" dt="2023-05-08T13:04:50.671" v="3533"/>
          <ac:grpSpMkLst>
            <pc:docMk/>
            <pc:sldMk cId="2557968117" sldId="2142532952"/>
            <ac:grpSpMk id="2061" creationId="{AC3A4A18-0535-C45B-DA5F-D946C5073796}"/>
          </ac:grpSpMkLst>
        </pc:grpChg>
        <pc:grpChg chg="mod">
          <ac:chgData name="Hans-Olof Stålgren" userId="22a94e5fbcb5317a" providerId="LiveId" clId="{36176AA5-CF36-47ED-AA0A-161F80F9E11D}" dt="2023-05-08T13:04:50.671" v="3533"/>
          <ac:grpSpMkLst>
            <pc:docMk/>
            <pc:sldMk cId="2557968117" sldId="2142532952"/>
            <ac:grpSpMk id="2062" creationId="{BA2FF437-5F0A-D798-8780-392370D17002}"/>
          </ac:grpSpMkLst>
        </pc:grpChg>
        <pc:grpChg chg="mod">
          <ac:chgData name="Hans-Olof Stålgren" userId="22a94e5fbcb5317a" providerId="LiveId" clId="{36176AA5-CF36-47ED-AA0A-161F80F9E11D}" dt="2023-05-08T13:04:50.671" v="3533"/>
          <ac:grpSpMkLst>
            <pc:docMk/>
            <pc:sldMk cId="2557968117" sldId="2142532952"/>
            <ac:grpSpMk id="2063" creationId="{EB07D9D3-D3DD-578C-A225-5422B9A4F8D1}"/>
          </ac:grpSpMkLst>
        </pc:grpChg>
        <pc:grpChg chg="mod">
          <ac:chgData name="Hans-Olof Stålgren" userId="22a94e5fbcb5317a" providerId="LiveId" clId="{36176AA5-CF36-47ED-AA0A-161F80F9E11D}" dt="2023-05-08T13:04:50.671" v="3533"/>
          <ac:grpSpMkLst>
            <pc:docMk/>
            <pc:sldMk cId="2557968117" sldId="2142532952"/>
            <ac:grpSpMk id="2064" creationId="{EAE08303-6663-7372-FDB5-C4588B6E00DF}"/>
          </ac:grpSpMkLst>
        </pc:grpChg>
        <pc:grpChg chg="mod">
          <ac:chgData name="Hans-Olof Stålgren" userId="22a94e5fbcb5317a" providerId="LiveId" clId="{36176AA5-CF36-47ED-AA0A-161F80F9E11D}" dt="2023-05-08T13:04:50.671" v="3533"/>
          <ac:grpSpMkLst>
            <pc:docMk/>
            <pc:sldMk cId="2557968117" sldId="2142532952"/>
            <ac:grpSpMk id="2073" creationId="{2D7E078C-1004-5D9F-E9D6-D5ED4025F720}"/>
          </ac:grpSpMkLst>
        </pc:grpChg>
        <pc:grpChg chg="mod">
          <ac:chgData name="Hans-Olof Stålgren" userId="22a94e5fbcb5317a" providerId="LiveId" clId="{36176AA5-CF36-47ED-AA0A-161F80F9E11D}" dt="2023-05-08T13:04:50.671" v="3533"/>
          <ac:grpSpMkLst>
            <pc:docMk/>
            <pc:sldMk cId="2557968117" sldId="2142532952"/>
            <ac:grpSpMk id="2074" creationId="{49152010-E2B9-A7E8-B4F5-BC68F0D2A1C4}"/>
          </ac:grpSpMkLst>
        </pc:grpChg>
        <pc:grpChg chg="mod">
          <ac:chgData name="Hans-Olof Stålgren" userId="22a94e5fbcb5317a" providerId="LiveId" clId="{36176AA5-CF36-47ED-AA0A-161F80F9E11D}" dt="2023-05-08T13:04:50.671" v="3533"/>
          <ac:grpSpMkLst>
            <pc:docMk/>
            <pc:sldMk cId="2557968117" sldId="2142532952"/>
            <ac:grpSpMk id="2083" creationId="{DF2FA360-093E-6F3B-425B-7E33449A1AA0}"/>
          </ac:grpSpMkLst>
        </pc:grpChg>
        <pc:grpChg chg="mod">
          <ac:chgData name="Hans-Olof Stålgren" userId="22a94e5fbcb5317a" providerId="LiveId" clId="{36176AA5-CF36-47ED-AA0A-161F80F9E11D}" dt="2023-05-08T13:04:50.671" v="3533"/>
          <ac:grpSpMkLst>
            <pc:docMk/>
            <pc:sldMk cId="2557968117" sldId="2142532952"/>
            <ac:grpSpMk id="2084" creationId="{F77C2DD8-3ABA-7E31-C75A-E7C602B2F6E8}"/>
          </ac:grpSpMkLst>
        </pc:grpChg>
        <pc:picChg chg="add mod">
          <ac:chgData name="Hans-Olof Stålgren" userId="22a94e5fbcb5317a" providerId="LiveId" clId="{36176AA5-CF36-47ED-AA0A-161F80F9E11D}" dt="2023-05-08T13:05:52.469" v="3541" actId="1076"/>
          <ac:picMkLst>
            <pc:docMk/>
            <pc:sldMk cId="2557968117" sldId="2142532952"/>
            <ac:picMk id="7" creationId="{B4D73D07-CD61-983F-44D3-BDC5EEAE660E}"/>
          </ac:picMkLst>
        </pc:picChg>
        <pc:picChg chg="add del mod">
          <ac:chgData name="Hans-Olof Stålgren" userId="22a94e5fbcb5317a" providerId="LiveId" clId="{36176AA5-CF36-47ED-AA0A-161F80F9E11D}" dt="2023-05-08T10:10:05.888" v="2132" actId="478"/>
          <ac:picMkLst>
            <pc:docMk/>
            <pc:sldMk cId="2557968117" sldId="2142532952"/>
            <ac:picMk id="9" creationId="{6EB2940C-DF39-4239-FE18-3D725D55C992}"/>
          </ac:picMkLst>
        </pc:picChg>
        <pc:picChg chg="add mod">
          <ac:chgData name="Hans-Olof Stålgren" userId="22a94e5fbcb5317a" providerId="LiveId" clId="{36176AA5-CF36-47ED-AA0A-161F80F9E11D}" dt="2023-05-08T12:24:15.439" v="2619" actId="1076"/>
          <ac:picMkLst>
            <pc:docMk/>
            <pc:sldMk cId="2557968117" sldId="2142532952"/>
            <ac:picMk id="2050" creationId="{681C595F-2B71-8460-C3A0-274906D3A871}"/>
          </ac:picMkLst>
        </pc:picChg>
        <pc:cxnChg chg="mod">
          <ac:chgData name="Hans-Olof Stålgren" userId="22a94e5fbcb5317a" providerId="LiveId" clId="{36176AA5-CF36-47ED-AA0A-161F80F9E11D}" dt="2023-05-08T12:57:45.732" v="3161"/>
          <ac:cxnSpMkLst>
            <pc:docMk/>
            <pc:sldMk cId="2557968117" sldId="2142532952"/>
            <ac:cxnSpMk id="23" creationId="{71A0ED95-8E65-FB6C-D8CD-45560D6BFE40}"/>
          </ac:cxnSpMkLst>
        </pc:cxnChg>
        <pc:cxnChg chg="mod">
          <ac:chgData name="Hans-Olof Stålgren" userId="22a94e5fbcb5317a" providerId="LiveId" clId="{36176AA5-CF36-47ED-AA0A-161F80F9E11D}" dt="2023-05-08T12:57:45.732" v="3161"/>
          <ac:cxnSpMkLst>
            <pc:docMk/>
            <pc:sldMk cId="2557968117" sldId="2142532952"/>
            <ac:cxnSpMk id="24" creationId="{7C9EB19C-2928-D6F1-9E96-64B49EEF8AE3}"/>
          </ac:cxnSpMkLst>
        </pc:cxnChg>
        <pc:cxnChg chg="mod">
          <ac:chgData name="Hans-Olof Stålgren" userId="22a94e5fbcb5317a" providerId="LiveId" clId="{36176AA5-CF36-47ED-AA0A-161F80F9E11D}" dt="2023-05-08T12:57:45.732" v="3161"/>
          <ac:cxnSpMkLst>
            <pc:docMk/>
            <pc:sldMk cId="2557968117" sldId="2142532952"/>
            <ac:cxnSpMk id="25" creationId="{DFF98E90-ADD5-16ED-4348-79BE0B4F83D9}"/>
          </ac:cxnSpMkLst>
        </pc:cxnChg>
        <pc:cxnChg chg="mod">
          <ac:chgData name="Hans-Olof Stålgren" userId="22a94e5fbcb5317a" providerId="LiveId" clId="{36176AA5-CF36-47ED-AA0A-161F80F9E11D}" dt="2023-05-08T12:57:45.732" v="3161"/>
          <ac:cxnSpMkLst>
            <pc:docMk/>
            <pc:sldMk cId="2557968117" sldId="2142532952"/>
            <ac:cxnSpMk id="31" creationId="{76E0F9C5-FFC3-AED8-3C7F-EE07FD1821C8}"/>
          </ac:cxnSpMkLst>
        </pc:cxnChg>
        <pc:cxnChg chg="mod">
          <ac:chgData name="Hans-Olof Stålgren" userId="22a94e5fbcb5317a" providerId="LiveId" clId="{36176AA5-CF36-47ED-AA0A-161F80F9E11D}" dt="2023-05-08T12:57:45.732" v="3161"/>
          <ac:cxnSpMkLst>
            <pc:docMk/>
            <pc:sldMk cId="2557968117" sldId="2142532952"/>
            <ac:cxnSpMk id="32" creationId="{1CB8937F-E2CB-79E4-BC66-73DA364046FF}"/>
          </ac:cxnSpMkLst>
        </pc:cxnChg>
        <pc:cxnChg chg="mod">
          <ac:chgData name="Hans-Olof Stålgren" userId="22a94e5fbcb5317a" providerId="LiveId" clId="{36176AA5-CF36-47ED-AA0A-161F80F9E11D}" dt="2023-05-08T12:57:45.732" v="3161"/>
          <ac:cxnSpMkLst>
            <pc:docMk/>
            <pc:sldMk cId="2557968117" sldId="2142532952"/>
            <ac:cxnSpMk id="33" creationId="{FADEB087-A096-C1CD-54AB-E1D9703958F1}"/>
          </ac:cxnSpMkLst>
        </pc:cxnChg>
        <pc:cxnChg chg="mod">
          <ac:chgData name="Hans-Olof Stålgren" userId="22a94e5fbcb5317a" providerId="LiveId" clId="{36176AA5-CF36-47ED-AA0A-161F80F9E11D}" dt="2023-05-08T12:57:45.732" v="3161"/>
          <ac:cxnSpMkLst>
            <pc:docMk/>
            <pc:sldMk cId="2557968117" sldId="2142532952"/>
            <ac:cxnSpMk id="34" creationId="{E0211312-8E81-2583-4398-5A3BB4B2456E}"/>
          </ac:cxnSpMkLst>
        </pc:cxnChg>
        <pc:cxnChg chg="mod">
          <ac:chgData name="Hans-Olof Stålgren" userId="22a94e5fbcb5317a" providerId="LiveId" clId="{36176AA5-CF36-47ED-AA0A-161F80F9E11D}" dt="2023-05-08T12:57:45.732" v="3161"/>
          <ac:cxnSpMkLst>
            <pc:docMk/>
            <pc:sldMk cId="2557968117" sldId="2142532952"/>
            <ac:cxnSpMk id="35" creationId="{63831B27-9427-D45D-91F4-61DE363D15B0}"/>
          </ac:cxnSpMkLst>
        </pc:cxnChg>
        <pc:cxnChg chg="mod">
          <ac:chgData name="Hans-Olof Stålgren" userId="22a94e5fbcb5317a" providerId="LiveId" clId="{36176AA5-CF36-47ED-AA0A-161F80F9E11D}" dt="2023-05-08T12:57:45.732" v="3161"/>
          <ac:cxnSpMkLst>
            <pc:docMk/>
            <pc:sldMk cId="2557968117" sldId="2142532952"/>
            <ac:cxnSpMk id="36" creationId="{0E96A1F5-1184-6C1F-6E7B-3E15B5CFB9CF}"/>
          </ac:cxnSpMkLst>
        </pc:cxnChg>
        <pc:cxnChg chg="mod">
          <ac:chgData name="Hans-Olof Stålgren" userId="22a94e5fbcb5317a" providerId="LiveId" clId="{36176AA5-CF36-47ED-AA0A-161F80F9E11D}" dt="2023-05-08T12:57:45.732" v="3161"/>
          <ac:cxnSpMkLst>
            <pc:docMk/>
            <pc:sldMk cId="2557968117" sldId="2142532952"/>
            <ac:cxnSpMk id="37" creationId="{18AB84D3-F1BE-01C8-F68D-A783478B7531}"/>
          </ac:cxnSpMkLst>
        </pc:cxnChg>
        <pc:cxnChg chg="mod">
          <ac:chgData name="Hans-Olof Stålgren" userId="22a94e5fbcb5317a" providerId="LiveId" clId="{36176AA5-CF36-47ED-AA0A-161F80F9E11D}" dt="2023-05-08T12:57:45.732" v="3161"/>
          <ac:cxnSpMkLst>
            <pc:docMk/>
            <pc:sldMk cId="2557968117" sldId="2142532952"/>
            <ac:cxnSpMk id="38" creationId="{4C97CE1E-989B-8139-34AE-3D1C96581180}"/>
          </ac:cxnSpMkLst>
        </pc:cxnChg>
        <pc:cxnChg chg="mod">
          <ac:chgData name="Hans-Olof Stålgren" userId="22a94e5fbcb5317a" providerId="LiveId" clId="{36176AA5-CF36-47ED-AA0A-161F80F9E11D}" dt="2023-05-08T12:57:45.732" v="3161"/>
          <ac:cxnSpMkLst>
            <pc:docMk/>
            <pc:sldMk cId="2557968117" sldId="2142532952"/>
            <ac:cxnSpMk id="41" creationId="{22127F39-0535-F72D-D024-81DE5721673B}"/>
          </ac:cxnSpMkLst>
        </pc:cxnChg>
        <pc:cxnChg chg="mod">
          <ac:chgData name="Hans-Olof Stålgren" userId="22a94e5fbcb5317a" providerId="LiveId" clId="{36176AA5-CF36-47ED-AA0A-161F80F9E11D}" dt="2023-05-08T12:57:45.732" v="3161"/>
          <ac:cxnSpMkLst>
            <pc:docMk/>
            <pc:sldMk cId="2557968117" sldId="2142532952"/>
            <ac:cxnSpMk id="42" creationId="{8DEC834C-42F3-104C-9D6E-631EE00C4236}"/>
          </ac:cxnSpMkLst>
        </pc:cxnChg>
        <pc:cxnChg chg="mod">
          <ac:chgData name="Hans-Olof Stålgren" userId="22a94e5fbcb5317a" providerId="LiveId" clId="{36176AA5-CF36-47ED-AA0A-161F80F9E11D}" dt="2023-05-08T12:57:45.732" v="3161"/>
          <ac:cxnSpMkLst>
            <pc:docMk/>
            <pc:sldMk cId="2557968117" sldId="2142532952"/>
            <ac:cxnSpMk id="43" creationId="{213D7229-F48B-CA99-690B-023F4F1B1C8A}"/>
          </ac:cxnSpMkLst>
        </pc:cxnChg>
        <pc:cxnChg chg="mod">
          <ac:chgData name="Hans-Olof Stålgren" userId="22a94e5fbcb5317a" providerId="LiveId" clId="{36176AA5-CF36-47ED-AA0A-161F80F9E11D}" dt="2023-05-08T12:57:45.732" v="3161"/>
          <ac:cxnSpMkLst>
            <pc:docMk/>
            <pc:sldMk cId="2557968117" sldId="2142532952"/>
            <ac:cxnSpMk id="44" creationId="{A1AE114A-DE21-294D-6F37-733B3E3F9F2C}"/>
          </ac:cxnSpMkLst>
        </pc:cxnChg>
        <pc:cxnChg chg="mod">
          <ac:chgData name="Hans-Olof Stålgren" userId="22a94e5fbcb5317a" providerId="LiveId" clId="{36176AA5-CF36-47ED-AA0A-161F80F9E11D}" dt="2023-05-08T12:57:45.732" v="3161"/>
          <ac:cxnSpMkLst>
            <pc:docMk/>
            <pc:sldMk cId="2557968117" sldId="2142532952"/>
            <ac:cxnSpMk id="45" creationId="{3A671B38-9319-70A3-A18E-3C9509E87FD9}"/>
          </ac:cxnSpMkLst>
        </pc:cxnChg>
        <pc:cxnChg chg="mod">
          <ac:chgData name="Hans-Olof Stålgren" userId="22a94e5fbcb5317a" providerId="LiveId" clId="{36176AA5-CF36-47ED-AA0A-161F80F9E11D}" dt="2023-05-08T12:57:45.732" v="3161"/>
          <ac:cxnSpMkLst>
            <pc:docMk/>
            <pc:sldMk cId="2557968117" sldId="2142532952"/>
            <ac:cxnSpMk id="46" creationId="{AFDB53A3-6DA1-E480-147F-0232CAFDFC07}"/>
          </ac:cxnSpMkLst>
        </pc:cxnChg>
        <pc:cxnChg chg="mod">
          <ac:chgData name="Hans-Olof Stålgren" userId="22a94e5fbcb5317a" providerId="LiveId" clId="{36176AA5-CF36-47ED-AA0A-161F80F9E11D}" dt="2023-05-08T12:57:45.732" v="3161"/>
          <ac:cxnSpMkLst>
            <pc:docMk/>
            <pc:sldMk cId="2557968117" sldId="2142532952"/>
            <ac:cxnSpMk id="47" creationId="{5F20E99E-B331-BA50-11CE-6270FD3D3D46}"/>
          </ac:cxnSpMkLst>
        </pc:cxnChg>
        <pc:cxnChg chg="mod">
          <ac:chgData name="Hans-Olof Stålgren" userId="22a94e5fbcb5317a" providerId="LiveId" clId="{36176AA5-CF36-47ED-AA0A-161F80F9E11D}" dt="2023-05-08T12:57:45.732" v="3161"/>
          <ac:cxnSpMkLst>
            <pc:docMk/>
            <pc:sldMk cId="2557968117" sldId="2142532952"/>
            <ac:cxnSpMk id="48" creationId="{8ABD3488-6D5C-6CF9-F5C1-75B38FE52545}"/>
          </ac:cxnSpMkLst>
        </pc:cxnChg>
        <pc:cxnChg chg="mod">
          <ac:chgData name="Hans-Olof Stålgren" userId="22a94e5fbcb5317a" providerId="LiveId" clId="{36176AA5-CF36-47ED-AA0A-161F80F9E11D}" dt="2023-05-08T12:57:45.732" v="3161"/>
          <ac:cxnSpMkLst>
            <pc:docMk/>
            <pc:sldMk cId="2557968117" sldId="2142532952"/>
            <ac:cxnSpMk id="51" creationId="{0367B774-8599-52D7-794C-809D0A89DDD3}"/>
          </ac:cxnSpMkLst>
        </pc:cxnChg>
        <pc:cxnChg chg="mod">
          <ac:chgData name="Hans-Olof Stålgren" userId="22a94e5fbcb5317a" providerId="LiveId" clId="{36176AA5-CF36-47ED-AA0A-161F80F9E11D}" dt="2023-05-08T12:57:45.732" v="3161"/>
          <ac:cxnSpMkLst>
            <pc:docMk/>
            <pc:sldMk cId="2557968117" sldId="2142532952"/>
            <ac:cxnSpMk id="52" creationId="{2AEB1FE6-099A-2237-4979-8D24F0E21A9B}"/>
          </ac:cxnSpMkLst>
        </pc:cxnChg>
        <pc:cxnChg chg="mod">
          <ac:chgData name="Hans-Olof Stålgren" userId="22a94e5fbcb5317a" providerId="LiveId" clId="{36176AA5-CF36-47ED-AA0A-161F80F9E11D}" dt="2023-05-08T12:57:45.732" v="3161"/>
          <ac:cxnSpMkLst>
            <pc:docMk/>
            <pc:sldMk cId="2557968117" sldId="2142532952"/>
            <ac:cxnSpMk id="53" creationId="{24C2BDE0-0441-58DF-BFCD-0537B39B65A9}"/>
          </ac:cxnSpMkLst>
        </pc:cxnChg>
        <pc:cxnChg chg="mod">
          <ac:chgData name="Hans-Olof Stålgren" userId="22a94e5fbcb5317a" providerId="LiveId" clId="{36176AA5-CF36-47ED-AA0A-161F80F9E11D}" dt="2023-05-08T12:57:45.732" v="3161"/>
          <ac:cxnSpMkLst>
            <pc:docMk/>
            <pc:sldMk cId="2557968117" sldId="2142532952"/>
            <ac:cxnSpMk id="54" creationId="{91993173-E1E7-C222-35D7-7AE830DC6ADE}"/>
          </ac:cxnSpMkLst>
        </pc:cxnChg>
        <pc:cxnChg chg="mod">
          <ac:chgData name="Hans-Olof Stålgren" userId="22a94e5fbcb5317a" providerId="LiveId" clId="{36176AA5-CF36-47ED-AA0A-161F80F9E11D}" dt="2023-05-08T12:57:45.732" v="3161"/>
          <ac:cxnSpMkLst>
            <pc:docMk/>
            <pc:sldMk cId="2557968117" sldId="2142532952"/>
            <ac:cxnSpMk id="55" creationId="{49A69859-4A56-D9AE-A354-845A4D11FC6E}"/>
          </ac:cxnSpMkLst>
        </pc:cxnChg>
        <pc:cxnChg chg="mod">
          <ac:chgData name="Hans-Olof Stålgren" userId="22a94e5fbcb5317a" providerId="LiveId" clId="{36176AA5-CF36-47ED-AA0A-161F80F9E11D}" dt="2023-05-08T12:57:45.732" v="3161"/>
          <ac:cxnSpMkLst>
            <pc:docMk/>
            <pc:sldMk cId="2557968117" sldId="2142532952"/>
            <ac:cxnSpMk id="56" creationId="{8E48F00A-D61D-8B09-D3E5-2CA846A3D10E}"/>
          </ac:cxnSpMkLst>
        </pc:cxnChg>
        <pc:cxnChg chg="mod">
          <ac:chgData name="Hans-Olof Stålgren" userId="22a94e5fbcb5317a" providerId="LiveId" clId="{36176AA5-CF36-47ED-AA0A-161F80F9E11D}" dt="2023-05-08T12:57:45.732" v="3161"/>
          <ac:cxnSpMkLst>
            <pc:docMk/>
            <pc:sldMk cId="2557968117" sldId="2142532952"/>
            <ac:cxnSpMk id="57" creationId="{835469B1-15E4-46CE-7A8D-8B1874E1CE12}"/>
          </ac:cxnSpMkLst>
        </pc:cxnChg>
        <pc:cxnChg chg="mod">
          <ac:chgData name="Hans-Olof Stålgren" userId="22a94e5fbcb5317a" providerId="LiveId" clId="{36176AA5-CF36-47ED-AA0A-161F80F9E11D}" dt="2023-05-08T12:57:45.732" v="3161"/>
          <ac:cxnSpMkLst>
            <pc:docMk/>
            <pc:sldMk cId="2557968117" sldId="2142532952"/>
            <ac:cxnSpMk id="58" creationId="{883C31D7-797E-71A0-3AF0-FDE0EFE81ECD}"/>
          </ac:cxnSpMkLst>
        </pc:cxnChg>
        <pc:cxnChg chg="mod">
          <ac:chgData name="Hans-Olof Stålgren" userId="22a94e5fbcb5317a" providerId="LiveId" clId="{36176AA5-CF36-47ED-AA0A-161F80F9E11D}" dt="2023-05-08T13:04:50.671" v="3533"/>
          <ac:cxnSpMkLst>
            <pc:docMk/>
            <pc:sldMk cId="2557968117" sldId="2142532952"/>
            <ac:cxnSpMk id="2057" creationId="{CE680020-D554-85E5-424D-8BB981F2E557}"/>
          </ac:cxnSpMkLst>
        </pc:cxnChg>
        <pc:cxnChg chg="mod">
          <ac:chgData name="Hans-Olof Stålgren" userId="22a94e5fbcb5317a" providerId="LiveId" clId="{36176AA5-CF36-47ED-AA0A-161F80F9E11D}" dt="2023-05-08T13:04:50.671" v="3533"/>
          <ac:cxnSpMkLst>
            <pc:docMk/>
            <pc:sldMk cId="2557968117" sldId="2142532952"/>
            <ac:cxnSpMk id="2058" creationId="{890F3635-8C90-E5B4-9D9B-D5CA8A30A831}"/>
          </ac:cxnSpMkLst>
        </pc:cxnChg>
        <pc:cxnChg chg="mod">
          <ac:chgData name="Hans-Olof Stålgren" userId="22a94e5fbcb5317a" providerId="LiveId" clId="{36176AA5-CF36-47ED-AA0A-161F80F9E11D}" dt="2023-05-08T13:04:50.671" v="3533"/>
          <ac:cxnSpMkLst>
            <pc:docMk/>
            <pc:sldMk cId="2557968117" sldId="2142532952"/>
            <ac:cxnSpMk id="2059" creationId="{DAA316C0-4C6B-63D7-241C-02113CC6AEA1}"/>
          </ac:cxnSpMkLst>
        </pc:cxnChg>
        <pc:cxnChg chg="mod">
          <ac:chgData name="Hans-Olof Stålgren" userId="22a94e5fbcb5317a" providerId="LiveId" clId="{36176AA5-CF36-47ED-AA0A-161F80F9E11D}" dt="2023-05-08T13:04:50.671" v="3533"/>
          <ac:cxnSpMkLst>
            <pc:docMk/>
            <pc:sldMk cId="2557968117" sldId="2142532952"/>
            <ac:cxnSpMk id="2065" creationId="{D01A869E-A68B-09FE-9DC8-AE5B8315C270}"/>
          </ac:cxnSpMkLst>
        </pc:cxnChg>
        <pc:cxnChg chg="mod">
          <ac:chgData name="Hans-Olof Stålgren" userId="22a94e5fbcb5317a" providerId="LiveId" clId="{36176AA5-CF36-47ED-AA0A-161F80F9E11D}" dt="2023-05-08T13:04:50.671" v="3533"/>
          <ac:cxnSpMkLst>
            <pc:docMk/>
            <pc:sldMk cId="2557968117" sldId="2142532952"/>
            <ac:cxnSpMk id="2066" creationId="{B1B11C23-5FB1-0E56-9FF1-9EEDBEA6E2A0}"/>
          </ac:cxnSpMkLst>
        </pc:cxnChg>
        <pc:cxnChg chg="mod">
          <ac:chgData name="Hans-Olof Stålgren" userId="22a94e5fbcb5317a" providerId="LiveId" clId="{36176AA5-CF36-47ED-AA0A-161F80F9E11D}" dt="2023-05-08T13:04:50.671" v="3533"/>
          <ac:cxnSpMkLst>
            <pc:docMk/>
            <pc:sldMk cId="2557968117" sldId="2142532952"/>
            <ac:cxnSpMk id="2067" creationId="{387D4D58-25D5-FC35-FAF7-211DF7DCF083}"/>
          </ac:cxnSpMkLst>
        </pc:cxnChg>
        <pc:cxnChg chg="mod">
          <ac:chgData name="Hans-Olof Stålgren" userId="22a94e5fbcb5317a" providerId="LiveId" clId="{36176AA5-CF36-47ED-AA0A-161F80F9E11D}" dt="2023-05-08T13:04:50.671" v="3533"/>
          <ac:cxnSpMkLst>
            <pc:docMk/>
            <pc:sldMk cId="2557968117" sldId="2142532952"/>
            <ac:cxnSpMk id="2068" creationId="{D57D402B-4741-EEEA-3F97-D7FEC6A689C6}"/>
          </ac:cxnSpMkLst>
        </pc:cxnChg>
        <pc:cxnChg chg="mod">
          <ac:chgData name="Hans-Olof Stålgren" userId="22a94e5fbcb5317a" providerId="LiveId" clId="{36176AA5-CF36-47ED-AA0A-161F80F9E11D}" dt="2023-05-08T13:04:50.671" v="3533"/>
          <ac:cxnSpMkLst>
            <pc:docMk/>
            <pc:sldMk cId="2557968117" sldId="2142532952"/>
            <ac:cxnSpMk id="2069" creationId="{7E648972-43FE-87F0-3729-CB918E9429A8}"/>
          </ac:cxnSpMkLst>
        </pc:cxnChg>
        <pc:cxnChg chg="mod">
          <ac:chgData name="Hans-Olof Stålgren" userId="22a94e5fbcb5317a" providerId="LiveId" clId="{36176AA5-CF36-47ED-AA0A-161F80F9E11D}" dt="2023-05-08T13:04:50.671" v="3533"/>
          <ac:cxnSpMkLst>
            <pc:docMk/>
            <pc:sldMk cId="2557968117" sldId="2142532952"/>
            <ac:cxnSpMk id="2070" creationId="{67771536-A58C-7CEE-A23E-93304072354A}"/>
          </ac:cxnSpMkLst>
        </pc:cxnChg>
        <pc:cxnChg chg="mod">
          <ac:chgData name="Hans-Olof Stålgren" userId="22a94e5fbcb5317a" providerId="LiveId" clId="{36176AA5-CF36-47ED-AA0A-161F80F9E11D}" dt="2023-05-08T13:04:50.671" v="3533"/>
          <ac:cxnSpMkLst>
            <pc:docMk/>
            <pc:sldMk cId="2557968117" sldId="2142532952"/>
            <ac:cxnSpMk id="2071" creationId="{C7551CB7-89E1-167E-B40E-C74DEF37C2B8}"/>
          </ac:cxnSpMkLst>
        </pc:cxnChg>
        <pc:cxnChg chg="mod">
          <ac:chgData name="Hans-Olof Stålgren" userId="22a94e5fbcb5317a" providerId="LiveId" clId="{36176AA5-CF36-47ED-AA0A-161F80F9E11D}" dt="2023-05-08T13:04:50.671" v="3533"/>
          <ac:cxnSpMkLst>
            <pc:docMk/>
            <pc:sldMk cId="2557968117" sldId="2142532952"/>
            <ac:cxnSpMk id="2072" creationId="{699A35C4-CB98-2789-03E3-D1767A4CE7B2}"/>
          </ac:cxnSpMkLst>
        </pc:cxnChg>
        <pc:cxnChg chg="mod">
          <ac:chgData name="Hans-Olof Stålgren" userId="22a94e5fbcb5317a" providerId="LiveId" clId="{36176AA5-CF36-47ED-AA0A-161F80F9E11D}" dt="2023-05-08T13:04:50.671" v="3533"/>
          <ac:cxnSpMkLst>
            <pc:docMk/>
            <pc:sldMk cId="2557968117" sldId="2142532952"/>
            <ac:cxnSpMk id="2075" creationId="{F0EEA8C5-7317-1CA5-EF8D-F5DA8008C2A5}"/>
          </ac:cxnSpMkLst>
        </pc:cxnChg>
        <pc:cxnChg chg="mod">
          <ac:chgData name="Hans-Olof Stålgren" userId="22a94e5fbcb5317a" providerId="LiveId" clId="{36176AA5-CF36-47ED-AA0A-161F80F9E11D}" dt="2023-05-08T13:04:50.671" v="3533"/>
          <ac:cxnSpMkLst>
            <pc:docMk/>
            <pc:sldMk cId="2557968117" sldId="2142532952"/>
            <ac:cxnSpMk id="2076" creationId="{40D65910-31AF-52BB-034B-171810DCE82B}"/>
          </ac:cxnSpMkLst>
        </pc:cxnChg>
        <pc:cxnChg chg="mod">
          <ac:chgData name="Hans-Olof Stålgren" userId="22a94e5fbcb5317a" providerId="LiveId" clId="{36176AA5-CF36-47ED-AA0A-161F80F9E11D}" dt="2023-05-08T13:04:50.671" v="3533"/>
          <ac:cxnSpMkLst>
            <pc:docMk/>
            <pc:sldMk cId="2557968117" sldId="2142532952"/>
            <ac:cxnSpMk id="2077" creationId="{DFF3DE95-5415-2633-FEBC-9B2C447107CB}"/>
          </ac:cxnSpMkLst>
        </pc:cxnChg>
        <pc:cxnChg chg="mod">
          <ac:chgData name="Hans-Olof Stålgren" userId="22a94e5fbcb5317a" providerId="LiveId" clId="{36176AA5-CF36-47ED-AA0A-161F80F9E11D}" dt="2023-05-08T13:04:50.671" v="3533"/>
          <ac:cxnSpMkLst>
            <pc:docMk/>
            <pc:sldMk cId="2557968117" sldId="2142532952"/>
            <ac:cxnSpMk id="2078" creationId="{9B928A6B-0057-4B15-061E-DD19977B4F30}"/>
          </ac:cxnSpMkLst>
        </pc:cxnChg>
        <pc:cxnChg chg="mod">
          <ac:chgData name="Hans-Olof Stålgren" userId="22a94e5fbcb5317a" providerId="LiveId" clId="{36176AA5-CF36-47ED-AA0A-161F80F9E11D}" dt="2023-05-08T13:04:50.671" v="3533"/>
          <ac:cxnSpMkLst>
            <pc:docMk/>
            <pc:sldMk cId="2557968117" sldId="2142532952"/>
            <ac:cxnSpMk id="2079" creationId="{247F0E1E-EF3F-CF03-60F4-9D58A5573281}"/>
          </ac:cxnSpMkLst>
        </pc:cxnChg>
        <pc:cxnChg chg="mod">
          <ac:chgData name="Hans-Olof Stålgren" userId="22a94e5fbcb5317a" providerId="LiveId" clId="{36176AA5-CF36-47ED-AA0A-161F80F9E11D}" dt="2023-05-08T13:04:50.671" v="3533"/>
          <ac:cxnSpMkLst>
            <pc:docMk/>
            <pc:sldMk cId="2557968117" sldId="2142532952"/>
            <ac:cxnSpMk id="2080" creationId="{54AC4ADB-C087-90D8-0FE5-AA18567FB5AE}"/>
          </ac:cxnSpMkLst>
        </pc:cxnChg>
        <pc:cxnChg chg="mod">
          <ac:chgData name="Hans-Olof Stålgren" userId="22a94e5fbcb5317a" providerId="LiveId" clId="{36176AA5-CF36-47ED-AA0A-161F80F9E11D}" dt="2023-05-08T13:04:50.671" v="3533"/>
          <ac:cxnSpMkLst>
            <pc:docMk/>
            <pc:sldMk cId="2557968117" sldId="2142532952"/>
            <ac:cxnSpMk id="2081" creationId="{0697F45F-0096-B3DE-ED8A-C4E3C0D6CD48}"/>
          </ac:cxnSpMkLst>
        </pc:cxnChg>
        <pc:cxnChg chg="mod">
          <ac:chgData name="Hans-Olof Stålgren" userId="22a94e5fbcb5317a" providerId="LiveId" clId="{36176AA5-CF36-47ED-AA0A-161F80F9E11D}" dt="2023-05-08T13:04:50.671" v="3533"/>
          <ac:cxnSpMkLst>
            <pc:docMk/>
            <pc:sldMk cId="2557968117" sldId="2142532952"/>
            <ac:cxnSpMk id="2082" creationId="{10978CC8-847F-2C0F-BF47-1FAA4780AD38}"/>
          </ac:cxnSpMkLst>
        </pc:cxnChg>
        <pc:cxnChg chg="mod">
          <ac:chgData name="Hans-Olof Stålgren" userId="22a94e5fbcb5317a" providerId="LiveId" clId="{36176AA5-CF36-47ED-AA0A-161F80F9E11D}" dt="2023-05-08T13:04:50.671" v="3533"/>
          <ac:cxnSpMkLst>
            <pc:docMk/>
            <pc:sldMk cId="2557968117" sldId="2142532952"/>
            <ac:cxnSpMk id="2085" creationId="{AB3705E6-CB4A-CAE8-5BDC-4A35DB3B25FE}"/>
          </ac:cxnSpMkLst>
        </pc:cxnChg>
        <pc:cxnChg chg="mod">
          <ac:chgData name="Hans-Olof Stålgren" userId="22a94e5fbcb5317a" providerId="LiveId" clId="{36176AA5-CF36-47ED-AA0A-161F80F9E11D}" dt="2023-05-08T13:04:50.671" v="3533"/>
          <ac:cxnSpMkLst>
            <pc:docMk/>
            <pc:sldMk cId="2557968117" sldId="2142532952"/>
            <ac:cxnSpMk id="2086" creationId="{F99C308E-DBCC-600F-FF3D-8DE8E9F6C19D}"/>
          </ac:cxnSpMkLst>
        </pc:cxnChg>
        <pc:cxnChg chg="mod">
          <ac:chgData name="Hans-Olof Stålgren" userId="22a94e5fbcb5317a" providerId="LiveId" clId="{36176AA5-CF36-47ED-AA0A-161F80F9E11D}" dt="2023-05-08T13:04:50.671" v="3533"/>
          <ac:cxnSpMkLst>
            <pc:docMk/>
            <pc:sldMk cId="2557968117" sldId="2142532952"/>
            <ac:cxnSpMk id="2087" creationId="{876459CB-7043-7D6D-41B0-91D320675C63}"/>
          </ac:cxnSpMkLst>
        </pc:cxnChg>
        <pc:cxnChg chg="mod">
          <ac:chgData name="Hans-Olof Stålgren" userId="22a94e5fbcb5317a" providerId="LiveId" clId="{36176AA5-CF36-47ED-AA0A-161F80F9E11D}" dt="2023-05-08T13:04:50.671" v="3533"/>
          <ac:cxnSpMkLst>
            <pc:docMk/>
            <pc:sldMk cId="2557968117" sldId="2142532952"/>
            <ac:cxnSpMk id="2088" creationId="{97A0EC64-4565-80C6-DB2B-0DC5ED871926}"/>
          </ac:cxnSpMkLst>
        </pc:cxnChg>
        <pc:cxnChg chg="mod">
          <ac:chgData name="Hans-Olof Stålgren" userId="22a94e5fbcb5317a" providerId="LiveId" clId="{36176AA5-CF36-47ED-AA0A-161F80F9E11D}" dt="2023-05-08T13:04:50.671" v="3533"/>
          <ac:cxnSpMkLst>
            <pc:docMk/>
            <pc:sldMk cId="2557968117" sldId="2142532952"/>
            <ac:cxnSpMk id="2089" creationId="{D8018CA5-4909-ACDF-3DBE-1E4437D59FA3}"/>
          </ac:cxnSpMkLst>
        </pc:cxnChg>
        <pc:cxnChg chg="mod">
          <ac:chgData name="Hans-Olof Stålgren" userId="22a94e5fbcb5317a" providerId="LiveId" clId="{36176AA5-CF36-47ED-AA0A-161F80F9E11D}" dt="2023-05-08T13:04:50.671" v="3533"/>
          <ac:cxnSpMkLst>
            <pc:docMk/>
            <pc:sldMk cId="2557968117" sldId="2142532952"/>
            <ac:cxnSpMk id="2090" creationId="{C5B9EE96-76E4-F199-6EF6-880AC172E1AA}"/>
          </ac:cxnSpMkLst>
        </pc:cxnChg>
        <pc:cxnChg chg="mod">
          <ac:chgData name="Hans-Olof Stålgren" userId="22a94e5fbcb5317a" providerId="LiveId" clId="{36176AA5-CF36-47ED-AA0A-161F80F9E11D}" dt="2023-05-08T13:04:50.671" v="3533"/>
          <ac:cxnSpMkLst>
            <pc:docMk/>
            <pc:sldMk cId="2557968117" sldId="2142532952"/>
            <ac:cxnSpMk id="2091" creationId="{39107CAB-F2C7-A5A0-C2E0-9F5C19B3E244}"/>
          </ac:cxnSpMkLst>
        </pc:cxnChg>
        <pc:cxnChg chg="mod">
          <ac:chgData name="Hans-Olof Stålgren" userId="22a94e5fbcb5317a" providerId="LiveId" clId="{36176AA5-CF36-47ED-AA0A-161F80F9E11D}" dt="2023-05-08T13:04:50.671" v="3533"/>
          <ac:cxnSpMkLst>
            <pc:docMk/>
            <pc:sldMk cId="2557968117" sldId="2142532952"/>
            <ac:cxnSpMk id="2092" creationId="{A8F22932-4E57-787D-A973-F4536C049424}"/>
          </ac:cxnSpMkLst>
        </pc:cxnChg>
        <pc:cxnChg chg="add mod">
          <ac:chgData name="Hans-Olof Stålgren" userId="22a94e5fbcb5317a" providerId="LiveId" clId="{36176AA5-CF36-47ED-AA0A-161F80F9E11D}" dt="2023-05-08T13:08:24.100" v="3680" actId="1076"/>
          <ac:cxnSpMkLst>
            <pc:docMk/>
            <pc:sldMk cId="2557968117" sldId="2142532952"/>
            <ac:cxnSpMk id="2094" creationId="{CEB95936-C16D-0E20-B7D7-480948764A05}"/>
          </ac:cxnSpMkLst>
        </pc:cxnChg>
      </pc:sldChg>
      <pc:sldChg chg="addSp modSp new mod modNotesTx">
        <pc:chgData name="Hans-Olof Stålgren" userId="22a94e5fbcb5317a" providerId="LiveId" clId="{36176AA5-CF36-47ED-AA0A-161F80F9E11D}" dt="2023-05-08T17:04:14.360" v="5038" actId="20577"/>
        <pc:sldMkLst>
          <pc:docMk/>
          <pc:sldMk cId="1973047883" sldId="2142532953"/>
        </pc:sldMkLst>
        <pc:spChg chg="mod">
          <ac:chgData name="Hans-Olof Stålgren" userId="22a94e5fbcb5317a" providerId="LiveId" clId="{36176AA5-CF36-47ED-AA0A-161F80F9E11D}" dt="2023-05-08T15:45:10.087" v="4537" actId="20577"/>
          <ac:spMkLst>
            <pc:docMk/>
            <pc:sldMk cId="1973047883" sldId="2142532953"/>
            <ac:spMk id="2" creationId="{012561E4-8CE3-9078-E525-54580E402C3F}"/>
          </ac:spMkLst>
        </pc:spChg>
        <pc:spChg chg="mod">
          <ac:chgData name="Hans-Olof Stålgren" userId="22a94e5fbcb5317a" providerId="LiveId" clId="{36176AA5-CF36-47ED-AA0A-161F80F9E11D}" dt="2023-05-08T17:04:14.360" v="5038" actId="20577"/>
          <ac:spMkLst>
            <pc:docMk/>
            <pc:sldMk cId="1973047883" sldId="2142532953"/>
            <ac:spMk id="3" creationId="{2DE72FE5-14E9-C24C-3EEA-DCC9F0EBF687}"/>
          </ac:spMkLst>
        </pc:spChg>
        <pc:spChg chg="mod">
          <ac:chgData name="Hans-Olof Stålgren" userId="22a94e5fbcb5317a" providerId="LiveId" clId="{36176AA5-CF36-47ED-AA0A-161F80F9E11D}" dt="2023-05-08T15:42:21.379" v="4511"/>
          <ac:spMkLst>
            <pc:docMk/>
            <pc:sldMk cId="1973047883" sldId="2142532953"/>
            <ac:spMk id="6" creationId="{926BCE86-3CA8-5827-1F68-1457D7C740F4}"/>
          </ac:spMkLst>
        </pc:spChg>
        <pc:spChg chg="mod">
          <ac:chgData name="Hans-Olof Stålgren" userId="22a94e5fbcb5317a" providerId="LiveId" clId="{36176AA5-CF36-47ED-AA0A-161F80F9E11D}" dt="2023-05-08T15:42:21.379" v="4511"/>
          <ac:spMkLst>
            <pc:docMk/>
            <pc:sldMk cId="1973047883" sldId="2142532953"/>
            <ac:spMk id="8" creationId="{85B33426-2138-9EB3-09CF-9E05DFEAA1A0}"/>
          </ac:spMkLst>
        </pc:spChg>
        <pc:spChg chg="mod">
          <ac:chgData name="Hans-Olof Stålgren" userId="22a94e5fbcb5317a" providerId="LiveId" clId="{36176AA5-CF36-47ED-AA0A-161F80F9E11D}" dt="2023-05-08T15:42:21.379" v="4511"/>
          <ac:spMkLst>
            <pc:docMk/>
            <pc:sldMk cId="1973047883" sldId="2142532953"/>
            <ac:spMk id="9" creationId="{EDB42626-531A-C81C-69B5-893873163BB9}"/>
          </ac:spMkLst>
        </pc:spChg>
        <pc:spChg chg="mod">
          <ac:chgData name="Hans-Olof Stålgren" userId="22a94e5fbcb5317a" providerId="LiveId" clId="{36176AA5-CF36-47ED-AA0A-161F80F9E11D}" dt="2023-05-08T15:42:21.379" v="4511"/>
          <ac:spMkLst>
            <pc:docMk/>
            <pc:sldMk cId="1973047883" sldId="2142532953"/>
            <ac:spMk id="10" creationId="{A984C5C4-C914-ABC0-6E6E-165BFEA0CB7A}"/>
          </ac:spMkLst>
        </pc:spChg>
        <pc:spChg chg="mod">
          <ac:chgData name="Hans-Olof Stålgren" userId="22a94e5fbcb5317a" providerId="LiveId" clId="{36176AA5-CF36-47ED-AA0A-161F80F9E11D}" dt="2023-05-08T15:42:21.379" v="4511"/>
          <ac:spMkLst>
            <pc:docMk/>
            <pc:sldMk cId="1973047883" sldId="2142532953"/>
            <ac:spMk id="11" creationId="{466C2B50-7C70-8760-2E48-CC0692E733B7}"/>
          </ac:spMkLst>
        </pc:spChg>
        <pc:spChg chg="mod">
          <ac:chgData name="Hans-Olof Stålgren" userId="22a94e5fbcb5317a" providerId="LiveId" clId="{36176AA5-CF36-47ED-AA0A-161F80F9E11D}" dt="2023-05-08T15:42:21.379" v="4511"/>
          <ac:spMkLst>
            <pc:docMk/>
            <pc:sldMk cId="1973047883" sldId="2142532953"/>
            <ac:spMk id="12" creationId="{7589C8B4-53D4-0F82-60A7-886CD8ED6B67}"/>
          </ac:spMkLst>
        </pc:spChg>
        <pc:spChg chg="mod">
          <ac:chgData name="Hans-Olof Stålgren" userId="22a94e5fbcb5317a" providerId="LiveId" clId="{36176AA5-CF36-47ED-AA0A-161F80F9E11D}" dt="2023-05-08T15:42:21.379" v="4511"/>
          <ac:spMkLst>
            <pc:docMk/>
            <pc:sldMk cId="1973047883" sldId="2142532953"/>
            <ac:spMk id="13" creationId="{810F2592-9884-BE17-2082-9D7CAC69EFED}"/>
          </ac:spMkLst>
        </pc:spChg>
        <pc:spChg chg="mod">
          <ac:chgData name="Hans-Olof Stålgren" userId="22a94e5fbcb5317a" providerId="LiveId" clId="{36176AA5-CF36-47ED-AA0A-161F80F9E11D}" dt="2023-05-08T15:42:21.379" v="4511"/>
          <ac:spMkLst>
            <pc:docMk/>
            <pc:sldMk cId="1973047883" sldId="2142532953"/>
            <ac:spMk id="14" creationId="{5D47093C-B20D-7B94-B80B-FFDA2CEA8C04}"/>
          </ac:spMkLst>
        </pc:spChg>
        <pc:spChg chg="mod">
          <ac:chgData name="Hans-Olof Stålgren" userId="22a94e5fbcb5317a" providerId="LiveId" clId="{36176AA5-CF36-47ED-AA0A-161F80F9E11D}" dt="2023-05-08T15:42:21.379" v="4511"/>
          <ac:spMkLst>
            <pc:docMk/>
            <pc:sldMk cId="1973047883" sldId="2142532953"/>
            <ac:spMk id="15" creationId="{B40CD6C8-E771-9425-9668-42E71A3F4781}"/>
          </ac:spMkLst>
        </pc:spChg>
        <pc:spChg chg="mod">
          <ac:chgData name="Hans-Olof Stålgren" userId="22a94e5fbcb5317a" providerId="LiveId" clId="{36176AA5-CF36-47ED-AA0A-161F80F9E11D}" dt="2023-05-08T15:42:21.379" v="4511"/>
          <ac:spMkLst>
            <pc:docMk/>
            <pc:sldMk cId="1973047883" sldId="2142532953"/>
            <ac:spMk id="16" creationId="{17D89D4C-89C7-CF39-A7D7-A95597FD6480}"/>
          </ac:spMkLst>
        </pc:spChg>
        <pc:spChg chg="mod">
          <ac:chgData name="Hans-Olof Stålgren" userId="22a94e5fbcb5317a" providerId="LiveId" clId="{36176AA5-CF36-47ED-AA0A-161F80F9E11D}" dt="2023-05-08T15:42:59.568" v="4513"/>
          <ac:spMkLst>
            <pc:docMk/>
            <pc:sldMk cId="1973047883" sldId="2142532953"/>
            <ac:spMk id="58" creationId="{D4817EED-CA10-9845-7671-16AEB3424BEF}"/>
          </ac:spMkLst>
        </pc:spChg>
        <pc:spChg chg="mod">
          <ac:chgData name="Hans-Olof Stålgren" userId="22a94e5fbcb5317a" providerId="LiveId" clId="{36176AA5-CF36-47ED-AA0A-161F80F9E11D}" dt="2023-05-08T15:42:59.568" v="4513"/>
          <ac:spMkLst>
            <pc:docMk/>
            <pc:sldMk cId="1973047883" sldId="2142532953"/>
            <ac:spMk id="60" creationId="{97ED801B-3251-A8F8-E90A-4D1475C7B5AD}"/>
          </ac:spMkLst>
        </pc:spChg>
        <pc:spChg chg="mod">
          <ac:chgData name="Hans-Olof Stålgren" userId="22a94e5fbcb5317a" providerId="LiveId" clId="{36176AA5-CF36-47ED-AA0A-161F80F9E11D}" dt="2023-05-08T15:42:59.568" v="4513"/>
          <ac:spMkLst>
            <pc:docMk/>
            <pc:sldMk cId="1973047883" sldId="2142532953"/>
            <ac:spMk id="61" creationId="{274FD375-F232-5F39-D706-10CAE84D8530}"/>
          </ac:spMkLst>
        </pc:spChg>
        <pc:spChg chg="mod">
          <ac:chgData name="Hans-Olof Stålgren" userId="22a94e5fbcb5317a" providerId="LiveId" clId="{36176AA5-CF36-47ED-AA0A-161F80F9E11D}" dt="2023-05-08T15:42:59.568" v="4513"/>
          <ac:spMkLst>
            <pc:docMk/>
            <pc:sldMk cId="1973047883" sldId="2142532953"/>
            <ac:spMk id="62" creationId="{29DD92C8-B71D-5034-094B-6382B715FC2A}"/>
          </ac:spMkLst>
        </pc:spChg>
        <pc:spChg chg="mod">
          <ac:chgData name="Hans-Olof Stålgren" userId="22a94e5fbcb5317a" providerId="LiveId" clId="{36176AA5-CF36-47ED-AA0A-161F80F9E11D}" dt="2023-05-08T15:42:59.568" v="4513"/>
          <ac:spMkLst>
            <pc:docMk/>
            <pc:sldMk cId="1973047883" sldId="2142532953"/>
            <ac:spMk id="63" creationId="{26E9D8DB-A6FD-5156-B2B8-4E04E60ABF77}"/>
          </ac:spMkLst>
        </pc:spChg>
        <pc:spChg chg="mod">
          <ac:chgData name="Hans-Olof Stålgren" userId="22a94e5fbcb5317a" providerId="LiveId" clId="{36176AA5-CF36-47ED-AA0A-161F80F9E11D}" dt="2023-05-08T15:42:59.568" v="4513"/>
          <ac:spMkLst>
            <pc:docMk/>
            <pc:sldMk cId="1973047883" sldId="2142532953"/>
            <ac:spMk id="64" creationId="{24BC0246-B50B-356B-8905-099CEAC67F73}"/>
          </ac:spMkLst>
        </pc:spChg>
        <pc:spChg chg="mod">
          <ac:chgData name="Hans-Olof Stålgren" userId="22a94e5fbcb5317a" providerId="LiveId" clId="{36176AA5-CF36-47ED-AA0A-161F80F9E11D}" dt="2023-05-08T15:42:59.568" v="4513"/>
          <ac:spMkLst>
            <pc:docMk/>
            <pc:sldMk cId="1973047883" sldId="2142532953"/>
            <ac:spMk id="65" creationId="{EE1A3C31-A4CD-AFB5-F48B-EB70EDA177F2}"/>
          </ac:spMkLst>
        </pc:spChg>
        <pc:spChg chg="mod">
          <ac:chgData name="Hans-Olof Stålgren" userId="22a94e5fbcb5317a" providerId="LiveId" clId="{36176AA5-CF36-47ED-AA0A-161F80F9E11D}" dt="2023-05-08T15:42:59.568" v="4513"/>
          <ac:spMkLst>
            <pc:docMk/>
            <pc:sldMk cId="1973047883" sldId="2142532953"/>
            <ac:spMk id="66" creationId="{3EC25603-8A80-0370-0C9D-CE9BE692DBC6}"/>
          </ac:spMkLst>
        </pc:spChg>
        <pc:spChg chg="mod">
          <ac:chgData name="Hans-Olof Stålgren" userId="22a94e5fbcb5317a" providerId="LiveId" clId="{36176AA5-CF36-47ED-AA0A-161F80F9E11D}" dt="2023-05-08T15:42:59.568" v="4513"/>
          <ac:spMkLst>
            <pc:docMk/>
            <pc:sldMk cId="1973047883" sldId="2142532953"/>
            <ac:spMk id="67" creationId="{21144DDF-31D5-13F2-A818-D0EC43E547D9}"/>
          </ac:spMkLst>
        </pc:spChg>
        <pc:spChg chg="mod">
          <ac:chgData name="Hans-Olof Stålgren" userId="22a94e5fbcb5317a" providerId="LiveId" clId="{36176AA5-CF36-47ED-AA0A-161F80F9E11D}" dt="2023-05-08T15:42:59.568" v="4513"/>
          <ac:spMkLst>
            <pc:docMk/>
            <pc:sldMk cId="1973047883" sldId="2142532953"/>
            <ac:spMk id="68" creationId="{4F1C1D96-0D93-26F1-FAD3-EF34D19DF57C}"/>
          </ac:spMkLst>
        </pc:spChg>
        <pc:spChg chg="add mod">
          <ac:chgData name="Hans-Olof Stålgren" userId="22a94e5fbcb5317a" providerId="LiveId" clId="{36176AA5-CF36-47ED-AA0A-161F80F9E11D}" dt="2023-05-08T15:43:33.740" v="4514"/>
          <ac:spMkLst>
            <pc:docMk/>
            <pc:sldMk cId="1973047883" sldId="2142532953"/>
            <ac:spMk id="105" creationId="{60A95771-6236-D2A4-1C59-957393CEEAF4}"/>
          </ac:spMkLst>
        </pc:spChg>
        <pc:spChg chg="add mod">
          <ac:chgData name="Hans-Olof Stålgren" userId="22a94e5fbcb5317a" providerId="LiveId" clId="{36176AA5-CF36-47ED-AA0A-161F80F9E11D}" dt="2023-05-08T15:43:33.740" v="4514"/>
          <ac:spMkLst>
            <pc:docMk/>
            <pc:sldMk cId="1973047883" sldId="2142532953"/>
            <ac:spMk id="106" creationId="{A813EEF7-0E14-1F1A-A806-603AEF11B30B}"/>
          </ac:spMkLst>
        </pc:spChg>
        <pc:grpChg chg="add mod">
          <ac:chgData name="Hans-Olof Stålgren" userId="22a94e5fbcb5317a" providerId="LiveId" clId="{36176AA5-CF36-47ED-AA0A-161F80F9E11D}" dt="2023-05-08T15:42:21.379" v="4511"/>
          <ac:grpSpMkLst>
            <pc:docMk/>
            <pc:sldMk cId="1973047883" sldId="2142532953"/>
            <ac:grpSpMk id="4" creationId="{81CD4B60-D237-F1CD-6FC8-F85C193F6C8A}"/>
          </ac:grpSpMkLst>
        </pc:grpChg>
        <pc:grpChg chg="mod">
          <ac:chgData name="Hans-Olof Stålgren" userId="22a94e5fbcb5317a" providerId="LiveId" clId="{36176AA5-CF36-47ED-AA0A-161F80F9E11D}" dt="2023-05-08T15:42:21.379" v="4511"/>
          <ac:grpSpMkLst>
            <pc:docMk/>
            <pc:sldMk cId="1973047883" sldId="2142532953"/>
            <ac:grpSpMk id="5" creationId="{F7834DE5-E063-9733-7CE3-2668610E5CA6}"/>
          </ac:grpSpMkLst>
        </pc:grpChg>
        <pc:grpChg chg="mod">
          <ac:chgData name="Hans-Olof Stålgren" userId="22a94e5fbcb5317a" providerId="LiveId" clId="{36176AA5-CF36-47ED-AA0A-161F80F9E11D}" dt="2023-05-08T15:42:21.379" v="4511"/>
          <ac:grpSpMkLst>
            <pc:docMk/>
            <pc:sldMk cId="1973047883" sldId="2142532953"/>
            <ac:grpSpMk id="7" creationId="{6A121711-7094-FB4D-FDE1-CD78BC74C485}"/>
          </ac:grpSpMkLst>
        </pc:grpChg>
        <pc:grpChg chg="mod">
          <ac:chgData name="Hans-Olof Stålgren" userId="22a94e5fbcb5317a" providerId="LiveId" clId="{36176AA5-CF36-47ED-AA0A-161F80F9E11D}" dt="2023-05-08T15:42:21.379" v="4511"/>
          <ac:grpSpMkLst>
            <pc:docMk/>
            <pc:sldMk cId="1973047883" sldId="2142532953"/>
            <ac:grpSpMk id="20" creationId="{1D7B7359-7F75-3F0E-30DD-2E8F34E7D749}"/>
          </ac:grpSpMkLst>
        </pc:grpChg>
        <pc:grpChg chg="mod">
          <ac:chgData name="Hans-Olof Stålgren" userId="22a94e5fbcb5317a" providerId="LiveId" clId="{36176AA5-CF36-47ED-AA0A-161F80F9E11D}" dt="2023-05-08T15:42:21.379" v="4511"/>
          <ac:grpSpMkLst>
            <pc:docMk/>
            <pc:sldMk cId="1973047883" sldId="2142532953"/>
            <ac:grpSpMk id="21" creationId="{9FF180B1-3CE5-3EB5-5E81-9F124E92B5C9}"/>
          </ac:grpSpMkLst>
        </pc:grpChg>
        <pc:grpChg chg="mod">
          <ac:chgData name="Hans-Olof Stålgren" userId="22a94e5fbcb5317a" providerId="LiveId" clId="{36176AA5-CF36-47ED-AA0A-161F80F9E11D}" dt="2023-05-08T15:42:21.379" v="4511"/>
          <ac:grpSpMkLst>
            <pc:docMk/>
            <pc:sldMk cId="1973047883" sldId="2142532953"/>
            <ac:grpSpMk id="22" creationId="{43EED077-9FE0-214D-A84E-78ACCDD5EEA7}"/>
          </ac:grpSpMkLst>
        </pc:grpChg>
        <pc:grpChg chg="mod">
          <ac:chgData name="Hans-Olof Stålgren" userId="22a94e5fbcb5317a" providerId="LiveId" clId="{36176AA5-CF36-47ED-AA0A-161F80F9E11D}" dt="2023-05-08T15:42:21.379" v="4511"/>
          <ac:grpSpMkLst>
            <pc:docMk/>
            <pc:sldMk cId="1973047883" sldId="2142532953"/>
            <ac:grpSpMk id="23" creationId="{20DCB3B3-7665-935E-8358-9BBDD41E20AE}"/>
          </ac:grpSpMkLst>
        </pc:grpChg>
        <pc:grpChg chg="mod">
          <ac:chgData name="Hans-Olof Stålgren" userId="22a94e5fbcb5317a" providerId="LiveId" clId="{36176AA5-CF36-47ED-AA0A-161F80F9E11D}" dt="2023-05-08T15:42:21.379" v="4511"/>
          <ac:grpSpMkLst>
            <pc:docMk/>
            <pc:sldMk cId="1973047883" sldId="2142532953"/>
            <ac:grpSpMk id="24" creationId="{E4C6B79F-E40F-ED56-45E7-C8F876E4C8F1}"/>
          </ac:grpSpMkLst>
        </pc:grpChg>
        <pc:grpChg chg="mod">
          <ac:chgData name="Hans-Olof Stålgren" userId="22a94e5fbcb5317a" providerId="LiveId" clId="{36176AA5-CF36-47ED-AA0A-161F80F9E11D}" dt="2023-05-08T15:42:21.379" v="4511"/>
          <ac:grpSpMkLst>
            <pc:docMk/>
            <pc:sldMk cId="1973047883" sldId="2142532953"/>
            <ac:grpSpMk id="33" creationId="{F7DE3EA8-2ACF-F708-ED44-459A4979C4E0}"/>
          </ac:grpSpMkLst>
        </pc:grpChg>
        <pc:grpChg chg="mod">
          <ac:chgData name="Hans-Olof Stålgren" userId="22a94e5fbcb5317a" providerId="LiveId" clId="{36176AA5-CF36-47ED-AA0A-161F80F9E11D}" dt="2023-05-08T15:42:21.379" v="4511"/>
          <ac:grpSpMkLst>
            <pc:docMk/>
            <pc:sldMk cId="1973047883" sldId="2142532953"/>
            <ac:grpSpMk id="34" creationId="{B46D0D95-28A1-D49F-1FBB-82E716DA9444}"/>
          </ac:grpSpMkLst>
        </pc:grpChg>
        <pc:grpChg chg="mod">
          <ac:chgData name="Hans-Olof Stålgren" userId="22a94e5fbcb5317a" providerId="LiveId" clId="{36176AA5-CF36-47ED-AA0A-161F80F9E11D}" dt="2023-05-08T15:42:21.379" v="4511"/>
          <ac:grpSpMkLst>
            <pc:docMk/>
            <pc:sldMk cId="1973047883" sldId="2142532953"/>
            <ac:grpSpMk id="43" creationId="{353150AD-97A5-35B9-909A-5B4318A41C47}"/>
          </ac:grpSpMkLst>
        </pc:grpChg>
        <pc:grpChg chg="mod">
          <ac:chgData name="Hans-Olof Stålgren" userId="22a94e5fbcb5317a" providerId="LiveId" clId="{36176AA5-CF36-47ED-AA0A-161F80F9E11D}" dt="2023-05-08T15:42:21.379" v="4511"/>
          <ac:grpSpMkLst>
            <pc:docMk/>
            <pc:sldMk cId="1973047883" sldId="2142532953"/>
            <ac:grpSpMk id="44" creationId="{0844B37B-A7C2-C309-ACF7-039426D61609}"/>
          </ac:grpSpMkLst>
        </pc:grpChg>
        <pc:grpChg chg="add mod">
          <ac:chgData name="Hans-Olof Stålgren" userId="22a94e5fbcb5317a" providerId="LiveId" clId="{36176AA5-CF36-47ED-AA0A-161F80F9E11D}" dt="2023-05-08T15:42:59.568" v="4513"/>
          <ac:grpSpMkLst>
            <pc:docMk/>
            <pc:sldMk cId="1973047883" sldId="2142532953"/>
            <ac:grpSpMk id="53" creationId="{8C4D7DF3-028E-A913-1D2B-25999E5126D7}"/>
          </ac:grpSpMkLst>
        </pc:grpChg>
        <pc:grpChg chg="mod">
          <ac:chgData name="Hans-Olof Stålgren" userId="22a94e5fbcb5317a" providerId="LiveId" clId="{36176AA5-CF36-47ED-AA0A-161F80F9E11D}" dt="2023-05-08T15:42:59.568" v="4513"/>
          <ac:grpSpMkLst>
            <pc:docMk/>
            <pc:sldMk cId="1973047883" sldId="2142532953"/>
            <ac:grpSpMk id="54" creationId="{D32344D2-F45D-E265-5C30-AFD6A3AFEDFF}"/>
          </ac:grpSpMkLst>
        </pc:grpChg>
        <pc:grpChg chg="mod">
          <ac:chgData name="Hans-Olof Stålgren" userId="22a94e5fbcb5317a" providerId="LiveId" clId="{36176AA5-CF36-47ED-AA0A-161F80F9E11D}" dt="2023-05-08T15:42:59.568" v="4513"/>
          <ac:grpSpMkLst>
            <pc:docMk/>
            <pc:sldMk cId="1973047883" sldId="2142532953"/>
            <ac:grpSpMk id="57" creationId="{E563E891-6461-05C7-7F8C-A11CD26F2F9D}"/>
          </ac:grpSpMkLst>
        </pc:grpChg>
        <pc:grpChg chg="mod">
          <ac:chgData name="Hans-Olof Stålgren" userId="22a94e5fbcb5317a" providerId="LiveId" clId="{36176AA5-CF36-47ED-AA0A-161F80F9E11D}" dt="2023-05-08T15:42:59.568" v="4513"/>
          <ac:grpSpMkLst>
            <pc:docMk/>
            <pc:sldMk cId="1973047883" sldId="2142532953"/>
            <ac:grpSpMk id="59" creationId="{EE59F4B8-1A0F-976E-6CCB-9D8951102509}"/>
          </ac:grpSpMkLst>
        </pc:grpChg>
        <pc:grpChg chg="mod">
          <ac:chgData name="Hans-Olof Stålgren" userId="22a94e5fbcb5317a" providerId="LiveId" clId="{36176AA5-CF36-47ED-AA0A-161F80F9E11D}" dt="2023-05-08T15:42:59.568" v="4513"/>
          <ac:grpSpMkLst>
            <pc:docMk/>
            <pc:sldMk cId="1973047883" sldId="2142532953"/>
            <ac:grpSpMk id="72" creationId="{E4093412-1ED9-9762-B4A6-2D60B6C79EF0}"/>
          </ac:grpSpMkLst>
        </pc:grpChg>
        <pc:grpChg chg="mod">
          <ac:chgData name="Hans-Olof Stålgren" userId="22a94e5fbcb5317a" providerId="LiveId" clId="{36176AA5-CF36-47ED-AA0A-161F80F9E11D}" dt="2023-05-08T15:42:59.568" v="4513"/>
          <ac:grpSpMkLst>
            <pc:docMk/>
            <pc:sldMk cId="1973047883" sldId="2142532953"/>
            <ac:grpSpMk id="73" creationId="{865525DB-AC5C-484F-5E59-4D22E87EEEC1}"/>
          </ac:grpSpMkLst>
        </pc:grpChg>
        <pc:grpChg chg="mod">
          <ac:chgData name="Hans-Olof Stålgren" userId="22a94e5fbcb5317a" providerId="LiveId" clId="{36176AA5-CF36-47ED-AA0A-161F80F9E11D}" dt="2023-05-08T15:42:59.568" v="4513"/>
          <ac:grpSpMkLst>
            <pc:docMk/>
            <pc:sldMk cId="1973047883" sldId="2142532953"/>
            <ac:grpSpMk id="74" creationId="{8B739A91-90CC-D14F-BB4F-1B998C85B96E}"/>
          </ac:grpSpMkLst>
        </pc:grpChg>
        <pc:grpChg chg="mod">
          <ac:chgData name="Hans-Olof Stålgren" userId="22a94e5fbcb5317a" providerId="LiveId" clId="{36176AA5-CF36-47ED-AA0A-161F80F9E11D}" dt="2023-05-08T15:42:59.568" v="4513"/>
          <ac:grpSpMkLst>
            <pc:docMk/>
            <pc:sldMk cId="1973047883" sldId="2142532953"/>
            <ac:grpSpMk id="75" creationId="{28AC8BA1-1342-312A-3665-02F7921DB13C}"/>
          </ac:grpSpMkLst>
        </pc:grpChg>
        <pc:grpChg chg="mod">
          <ac:chgData name="Hans-Olof Stålgren" userId="22a94e5fbcb5317a" providerId="LiveId" clId="{36176AA5-CF36-47ED-AA0A-161F80F9E11D}" dt="2023-05-08T15:42:59.568" v="4513"/>
          <ac:grpSpMkLst>
            <pc:docMk/>
            <pc:sldMk cId="1973047883" sldId="2142532953"/>
            <ac:grpSpMk id="76" creationId="{2168950C-ED0A-F2CB-9952-735918755A31}"/>
          </ac:grpSpMkLst>
        </pc:grpChg>
        <pc:grpChg chg="mod">
          <ac:chgData name="Hans-Olof Stålgren" userId="22a94e5fbcb5317a" providerId="LiveId" clId="{36176AA5-CF36-47ED-AA0A-161F80F9E11D}" dt="2023-05-08T15:42:59.568" v="4513"/>
          <ac:grpSpMkLst>
            <pc:docMk/>
            <pc:sldMk cId="1973047883" sldId="2142532953"/>
            <ac:grpSpMk id="85" creationId="{E5837016-8B14-67CF-A008-EE7ABE168404}"/>
          </ac:grpSpMkLst>
        </pc:grpChg>
        <pc:grpChg chg="mod">
          <ac:chgData name="Hans-Olof Stålgren" userId="22a94e5fbcb5317a" providerId="LiveId" clId="{36176AA5-CF36-47ED-AA0A-161F80F9E11D}" dt="2023-05-08T15:42:59.568" v="4513"/>
          <ac:grpSpMkLst>
            <pc:docMk/>
            <pc:sldMk cId="1973047883" sldId="2142532953"/>
            <ac:grpSpMk id="86" creationId="{FAC7396D-88E8-C3DA-CC92-5E1DCF60BCBB}"/>
          </ac:grpSpMkLst>
        </pc:grpChg>
        <pc:grpChg chg="mod">
          <ac:chgData name="Hans-Olof Stålgren" userId="22a94e5fbcb5317a" providerId="LiveId" clId="{36176AA5-CF36-47ED-AA0A-161F80F9E11D}" dt="2023-05-08T15:42:59.568" v="4513"/>
          <ac:grpSpMkLst>
            <pc:docMk/>
            <pc:sldMk cId="1973047883" sldId="2142532953"/>
            <ac:grpSpMk id="95" creationId="{52ACC085-8426-43A1-0E3E-D2FB038A53FB}"/>
          </ac:grpSpMkLst>
        </pc:grpChg>
        <pc:grpChg chg="mod">
          <ac:chgData name="Hans-Olof Stålgren" userId="22a94e5fbcb5317a" providerId="LiveId" clId="{36176AA5-CF36-47ED-AA0A-161F80F9E11D}" dt="2023-05-08T15:42:59.568" v="4513"/>
          <ac:grpSpMkLst>
            <pc:docMk/>
            <pc:sldMk cId="1973047883" sldId="2142532953"/>
            <ac:grpSpMk id="96" creationId="{E4200084-0BF2-D3CB-7CCD-21437F206014}"/>
          </ac:grpSpMkLst>
        </pc:grpChg>
        <pc:cxnChg chg="mod">
          <ac:chgData name="Hans-Olof Stålgren" userId="22a94e5fbcb5317a" providerId="LiveId" clId="{36176AA5-CF36-47ED-AA0A-161F80F9E11D}" dt="2023-05-08T15:42:21.379" v="4511"/>
          <ac:cxnSpMkLst>
            <pc:docMk/>
            <pc:sldMk cId="1973047883" sldId="2142532953"/>
            <ac:cxnSpMk id="17" creationId="{04ED71FD-5A79-4FCF-6FEF-F279B2797AE3}"/>
          </ac:cxnSpMkLst>
        </pc:cxnChg>
        <pc:cxnChg chg="mod">
          <ac:chgData name="Hans-Olof Stålgren" userId="22a94e5fbcb5317a" providerId="LiveId" clId="{36176AA5-CF36-47ED-AA0A-161F80F9E11D}" dt="2023-05-08T15:42:21.379" v="4511"/>
          <ac:cxnSpMkLst>
            <pc:docMk/>
            <pc:sldMk cId="1973047883" sldId="2142532953"/>
            <ac:cxnSpMk id="18" creationId="{683B0F6F-7C9E-CF7A-8338-B5962DF9F945}"/>
          </ac:cxnSpMkLst>
        </pc:cxnChg>
        <pc:cxnChg chg="mod">
          <ac:chgData name="Hans-Olof Stålgren" userId="22a94e5fbcb5317a" providerId="LiveId" clId="{36176AA5-CF36-47ED-AA0A-161F80F9E11D}" dt="2023-05-08T15:42:21.379" v="4511"/>
          <ac:cxnSpMkLst>
            <pc:docMk/>
            <pc:sldMk cId="1973047883" sldId="2142532953"/>
            <ac:cxnSpMk id="19" creationId="{6C57E900-E8BC-68D8-F07D-E2282113163D}"/>
          </ac:cxnSpMkLst>
        </pc:cxnChg>
        <pc:cxnChg chg="mod">
          <ac:chgData name="Hans-Olof Stålgren" userId="22a94e5fbcb5317a" providerId="LiveId" clId="{36176AA5-CF36-47ED-AA0A-161F80F9E11D}" dt="2023-05-08T15:42:21.379" v="4511"/>
          <ac:cxnSpMkLst>
            <pc:docMk/>
            <pc:sldMk cId="1973047883" sldId="2142532953"/>
            <ac:cxnSpMk id="25" creationId="{76B66C9E-F01B-3321-D6B0-6F9A4F5A0BC9}"/>
          </ac:cxnSpMkLst>
        </pc:cxnChg>
        <pc:cxnChg chg="mod">
          <ac:chgData name="Hans-Olof Stålgren" userId="22a94e5fbcb5317a" providerId="LiveId" clId="{36176AA5-CF36-47ED-AA0A-161F80F9E11D}" dt="2023-05-08T15:42:21.379" v="4511"/>
          <ac:cxnSpMkLst>
            <pc:docMk/>
            <pc:sldMk cId="1973047883" sldId="2142532953"/>
            <ac:cxnSpMk id="26" creationId="{5C415EEA-3371-1DF4-F92E-B34228A5FA20}"/>
          </ac:cxnSpMkLst>
        </pc:cxnChg>
        <pc:cxnChg chg="mod">
          <ac:chgData name="Hans-Olof Stålgren" userId="22a94e5fbcb5317a" providerId="LiveId" clId="{36176AA5-CF36-47ED-AA0A-161F80F9E11D}" dt="2023-05-08T15:42:21.379" v="4511"/>
          <ac:cxnSpMkLst>
            <pc:docMk/>
            <pc:sldMk cId="1973047883" sldId="2142532953"/>
            <ac:cxnSpMk id="27" creationId="{C7C09856-051F-56BE-B04B-04B410DC806C}"/>
          </ac:cxnSpMkLst>
        </pc:cxnChg>
        <pc:cxnChg chg="mod">
          <ac:chgData name="Hans-Olof Stålgren" userId="22a94e5fbcb5317a" providerId="LiveId" clId="{36176AA5-CF36-47ED-AA0A-161F80F9E11D}" dt="2023-05-08T15:42:21.379" v="4511"/>
          <ac:cxnSpMkLst>
            <pc:docMk/>
            <pc:sldMk cId="1973047883" sldId="2142532953"/>
            <ac:cxnSpMk id="28" creationId="{3351D6BC-B59A-0193-954F-D00924C1BF9A}"/>
          </ac:cxnSpMkLst>
        </pc:cxnChg>
        <pc:cxnChg chg="mod">
          <ac:chgData name="Hans-Olof Stålgren" userId="22a94e5fbcb5317a" providerId="LiveId" clId="{36176AA5-CF36-47ED-AA0A-161F80F9E11D}" dt="2023-05-08T15:42:21.379" v="4511"/>
          <ac:cxnSpMkLst>
            <pc:docMk/>
            <pc:sldMk cId="1973047883" sldId="2142532953"/>
            <ac:cxnSpMk id="29" creationId="{9B777E78-A003-4C82-D6D2-AECB7FB00D8E}"/>
          </ac:cxnSpMkLst>
        </pc:cxnChg>
        <pc:cxnChg chg="mod">
          <ac:chgData name="Hans-Olof Stålgren" userId="22a94e5fbcb5317a" providerId="LiveId" clId="{36176AA5-CF36-47ED-AA0A-161F80F9E11D}" dt="2023-05-08T15:42:21.379" v="4511"/>
          <ac:cxnSpMkLst>
            <pc:docMk/>
            <pc:sldMk cId="1973047883" sldId="2142532953"/>
            <ac:cxnSpMk id="30" creationId="{954B8F27-1F4C-CE24-0C2F-C188FA4B1F7D}"/>
          </ac:cxnSpMkLst>
        </pc:cxnChg>
        <pc:cxnChg chg="mod">
          <ac:chgData name="Hans-Olof Stålgren" userId="22a94e5fbcb5317a" providerId="LiveId" clId="{36176AA5-CF36-47ED-AA0A-161F80F9E11D}" dt="2023-05-08T15:42:21.379" v="4511"/>
          <ac:cxnSpMkLst>
            <pc:docMk/>
            <pc:sldMk cId="1973047883" sldId="2142532953"/>
            <ac:cxnSpMk id="31" creationId="{0C712BD0-9986-7BDD-12E5-737C1DD56E94}"/>
          </ac:cxnSpMkLst>
        </pc:cxnChg>
        <pc:cxnChg chg="mod">
          <ac:chgData name="Hans-Olof Stålgren" userId="22a94e5fbcb5317a" providerId="LiveId" clId="{36176AA5-CF36-47ED-AA0A-161F80F9E11D}" dt="2023-05-08T15:42:21.379" v="4511"/>
          <ac:cxnSpMkLst>
            <pc:docMk/>
            <pc:sldMk cId="1973047883" sldId="2142532953"/>
            <ac:cxnSpMk id="32" creationId="{E49DD9E1-7A48-7A33-B508-C31FCA5747CE}"/>
          </ac:cxnSpMkLst>
        </pc:cxnChg>
        <pc:cxnChg chg="mod">
          <ac:chgData name="Hans-Olof Stålgren" userId="22a94e5fbcb5317a" providerId="LiveId" clId="{36176AA5-CF36-47ED-AA0A-161F80F9E11D}" dt="2023-05-08T15:42:21.379" v="4511"/>
          <ac:cxnSpMkLst>
            <pc:docMk/>
            <pc:sldMk cId="1973047883" sldId="2142532953"/>
            <ac:cxnSpMk id="35" creationId="{E2C14236-FA2C-C7E0-06F2-22CCE7B8C35A}"/>
          </ac:cxnSpMkLst>
        </pc:cxnChg>
        <pc:cxnChg chg="mod">
          <ac:chgData name="Hans-Olof Stålgren" userId="22a94e5fbcb5317a" providerId="LiveId" clId="{36176AA5-CF36-47ED-AA0A-161F80F9E11D}" dt="2023-05-08T15:42:21.379" v="4511"/>
          <ac:cxnSpMkLst>
            <pc:docMk/>
            <pc:sldMk cId="1973047883" sldId="2142532953"/>
            <ac:cxnSpMk id="36" creationId="{CEC6CEC2-6A01-525D-CF12-56E8D3F81D84}"/>
          </ac:cxnSpMkLst>
        </pc:cxnChg>
        <pc:cxnChg chg="mod">
          <ac:chgData name="Hans-Olof Stålgren" userId="22a94e5fbcb5317a" providerId="LiveId" clId="{36176AA5-CF36-47ED-AA0A-161F80F9E11D}" dt="2023-05-08T15:42:21.379" v="4511"/>
          <ac:cxnSpMkLst>
            <pc:docMk/>
            <pc:sldMk cId="1973047883" sldId="2142532953"/>
            <ac:cxnSpMk id="37" creationId="{2AE82040-0958-5EA3-20A9-823E81FB0216}"/>
          </ac:cxnSpMkLst>
        </pc:cxnChg>
        <pc:cxnChg chg="mod">
          <ac:chgData name="Hans-Olof Stålgren" userId="22a94e5fbcb5317a" providerId="LiveId" clId="{36176AA5-CF36-47ED-AA0A-161F80F9E11D}" dt="2023-05-08T15:42:21.379" v="4511"/>
          <ac:cxnSpMkLst>
            <pc:docMk/>
            <pc:sldMk cId="1973047883" sldId="2142532953"/>
            <ac:cxnSpMk id="38" creationId="{9BEC2E19-1BB8-074B-9112-4BFE317BDB44}"/>
          </ac:cxnSpMkLst>
        </pc:cxnChg>
        <pc:cxnChg chg="mod">
          <ac:chgData name="Hans-Olof Stålgren" userId="22a94e5fbcb5317a" providerId="LiveId" clId="{36176AA5-CF36-47ED-AA0A-161F80F9E11D}" dt="2023-05-08T15:42:21.379" v="4511"/>
          <ac:cxnSpMkLst>
            <pc:docMk/>
            <pc:sldMk cId="1973047883" sldId="2142532953"/>
            <ac:cxnSpMk id="39" creationId="{911D4B05-FFC8-F98A-B0D1-C2329A2FAB93}"/>
          </ac:cxnSpMkLst>
        </pc:cxnChg>
        <pc:cxnChg chg="mod">
          <ac:chgData name="Hans-Olof Stålgren" userId="22a94e5fbcb5317a" providerId="LiveId" clId="{36176AA5-CF36-47ED-AA0A-161F80F9E11D}" dt="2023-05-08T15:42:21.379" v="4511"/>
          <ac:cxnSpMkLst>
            <pc:docMk/>
            <pc:sldMk cId="1973047883" sldId="2142532953"/>
            <ac:cxnSpMk id="40" creationId="{DA674DF5-8148-2B42-646E-A0ED9247E666}"/>
          </ac:cxnSpMkLst>
        </pc:cxnChg>
        <pc:cxnChg chg="mod">
          <ac:chgData name="Hans-Olof Stålgren" userId="22a94e5fbcb5317a" providerId="LiveId" clId="{36176AA5-CF36-47ED-AA0A-161F80F9E11D}" dt="2023-05-08T15:42:21.379" v="4511"/>
          <ac:cxnSpMkLst>
            <pc:docMk/>
            <pc:sldMk cId="1973047883" sldId="2142532953"/>
            <ac:cxnSpMk id="41" creationId="{1B5AB0FE-72DC-6410-C63B-FB97BAD52D7C}"/>
          </ac:cxnSpMkLst>
        </pc:cxnChg>
        <pc:cxnChg chg="mod">
          <ac:chgData name="Hans-Olof Stålgren" userId="22a94e5fbcb5317a" providerId="LiveId" clId="{36176AA5-CF36-47ED-AA0A-161F80F9E11D}" dt="2023-05-08T15:42:21.379" v="4511"/>
          <ac:cxnSpMkLst>
            <pc:docMk/>
            <pc:sldMk cId="1973047883" sldId="2142532953"/>
            <ac:cxnSpMk id="42" creationId="{70601F12-E1A4-B603-5F2F-C6F9CDFC5D3E}"/>
          </ac:cxnSpMkLst>
        </pc:cxnChg>
        <pc:cxnChg chg="mod">
          <ac:chgData name="Hans-Olof Stålgren" userId="22a94e5fbcb5317a" providerId="LiveId" clId="{36176AA5-CF36-47ED-AA0A-161F80F9E11D}" dt="2023-05-08T15:42:21.379" v="4511"/>
          <ac:cxnSpMkLst>
            <pc:docMk/>
            <pc:sldMk cId="1973047883" sldId="2142532953"/>
            <ac:cxnSpMk id="45" creationId="{62E200FD-DEA8-AC0A-F7CF-70415804FC1D}"/>
          </ac:cxnSpMkLst>
        </pc:cxnChg>
        <pc:cxnChg chg="mod">
          <ac:chgData name="Hans-Olof Stålgren" userId="22a94e5fbcb5317a" providerId="LiveId" clId="{36176AA5-CF36-47ED-AA0A-161F80F9E11D}" dt="2023-05-08T15:42:21.379" v="4511"/>
          <ac:cxnSpMkLst>
            <pc:docMk/>
            <pc:sldMk cId="1973047883" sldId="2142532953"/>
            <ac:cxnSpMk id="46" creationId="{5DFFE121-66E0-913B-AA3E-2F987AFD9644}"/>
          </ac:cxnSpMkLst>
        </pc:cxnChg>
        <pc:cxnChg chg="mod">
          <ac:chgData name="Hans-Olof Stålgren" userId="22a94e5fbcb5317a" providerId="LiveId" clId="{36176AA5-CF36-47ED-AA0A-161F80F9E11D}" dt="2023-05-08T15:42:21.379" v="4511"/>
          <ac:cxnSpMkLst>
            <pc:docMk/>
            <pc:sldMk cId="1973047883" sldId="2142532953"/>
            <ac:cxnSpMk id="47" creationId="{7851152C-10D3-B797-DE9D-CECAD7EDC964}"/>
          </ac:cxnSpMkLst>
        </pc:cxnChg>
        <pc:cxnChg chg="mod">
          <ac:chgData name="Hans-Olof Stålgren" userId="22a94e5fbcb5317a" providerId="LiveId" clId="{36176AA5-CF36-47ED-AA0A-161F80F9E11D}" dt="2023-05-08T15:42:21.379" v="4511"/>
          <ac:cxnSpMkLst>
            <pc:docMk/>
            <pc:sldMk cId="1973047883" sldId="2142532953"/>
            <ac:cxnSpMk id="48" creationId="{4C92B076-5F6B-FF90-9F83-9F35BF1A1A6E}"/>
          </ac:cxnSpMkLst>
        </pc:cxnChg>
        <pc:cxnChg chg="mod">
          <ac:chgData name="Hans-Olof Stålgren" userId="22a94e5fbcb5317a" providerId="LiveId" clId="{36176AA5-CF36-47ED-AA0A-161F80F9E11D}" dt="2023-05-08T15:42:21.379" v="4511"/>
          <ac:cxnSpMkLst>
            <pc:docMk/>
            <pc:sldMk cId="1973047883" sldId="2142532953"/>
            <ac:cxnSpMk id="49" creationId="{1CA21349-8684-298B-774A-67F9F7D56CC5}"/>
          </ac:cxnSpMkLst>
        </pc:cxnChg>
        <pc:cxnChg chg="mod">
          <ac:chgData name="Hans-Olof Stålgren" userId="22a94e5fbcb5317a" providerId="LiveId" clId="{36176AA5-CF36-47ED-AA0A-161F80F9E11D}" dt="2023-05-08T15:42:21.379" v="4511"/>
          <ac:cxnSpMkLst>
            <pc:docMk/>
            <pc:sldMk cId="1973047883" sldId="2142532953"/>
            <ac:cxnSpMk id="50" creationId="{7166FA7E-04C5-D539-A916-70A928F53DEA}"/>
          </ac:cxnSpMkLst>
        </pc:cxnChg>
        <pc:cxnChg chg="mod">
          <ac:chgData name="Hans-Olof Stålgren" userId="22a94e5fbcb5317a" providerId="LiveId" clId="{36176AA5-CF36-47ED-AA0A-161F80F9E11D}" dt="2023-05-08T15:42:21.379" v="4511"/>
          <ac:cxnSpMkLst>
            <pc:docMk/>
            <pc:sldMk cId="1973047883" sldId="2142532953"/>
            <ac:cxnSpMk id="51" creationId="{B1FD7281-9EBE-25D8-6425-71EB0BD4035C}"/>
          </ac:cxnSpMkLst>
        </pc:cxnChg>
        <pc:cxnChg chg="mod">
          <ac:chgData name="Hans-Olof Stålgren" userId="22a94e5fbcb5317a" providerId="LiveId" clId="{36176AA5-CF36-47ED-AA0A-161F80F9E11D}" dt="2023-05-08T15:42:21.379" v="4511"/>
          <ac:cxnSpMkLst>
            <pc:docMk/>
            <pc:sldMk cId="1973047883" sldId="2142532953"/>
            <ac:cxnSpMk id="52" creationId="{9DF24812-40FF-B0FA-5241-853B4088B549}"/>
          </ac:cxnSpMkLst>
        </pc:cxnChg>
        <pc:cxnChg chg="mod">
          <ac:chgData name="Hans-Olof Stålgren" userId="22a94e5fbcb5317a" providerId="LiveId" clId="{36176AA5-CF36-47ED-AA0A-161F80F9E11D}" dt="2023-05-08T15:42:59.568" v="4513"/>
          <ac:cxnSpMkLst>
            <pc:docMk/>
            <pc:sldMk cId="1973047883" sldId="2142532953"/>
            <ac:cxnSpMk id="55" creationId="{74170BF8-49FA-127D-36DB-B79B892C82DB}"/>
          </ac:cxnSpMkLst>
        </pc:cxnChg>
        <pc:cxnChg chg="mod">
          <ac:chgData name="Hans-Olof Stålgren" userId="22a94e5fbcb5317a" providerId="LiveId" clId="{36176AA5-CF36-47ED-AA0A-161F80F9E11D}" dt="2023-05-08T15:42:59.568" v="4513"/>
          <ac:cxnSpMkLst>
            <pc:docMk/>
            <pc:sldMk cId="1973047883" sldId="2142532953"/>
            <ac:cxnSpMk id="56" creationId="{734F3450-0CC3-9E5F-4237-DD724FDD7C42}"/>
          </ac:cxnSpMkLst>
        </pc:cxnChg>
        <pc:cxnChg chg="mod">
          <ac:chgData name="Hans-Olof Stålgren" userId="22a94e5fbcb5317a" providerId="LiveId" clId="{36176AA5-CF36-47ED-AA0A-161F80F9E11D}" dt="2023-05-08T15:42:59.568" v="4513"/>
          <ac:cxnSpMkLst>
            <pc:docMk/>
            <pc:sldMk cId="1973047883" sldId="2142532953"/>
            <ac:cxnSpMk id="69" creationId="{27C1559D-28EC-C7F6-421E-BE2477158367}"/>
          </ac:cxnSpMkLst>
        </pc:cxnChg>
        <pc:cxnChg chg="mod">
          <ac:chgData name="Hans-Olof Stålgren" userId="22a94e5fbcb5317a" providerId="LiveId" clId="{36176AA5-CF36-47ED-AA0A-161F80F9E11D}" dt="2023-05-08T15:42:59.568" v="4513"/>
          <ac:cxnSpMkLst>
            <pc:docMk/>
            <pc:sldMk cId="1973047883" sldId="2142532953"/>
            <ac:cxnSpMk id="70" creationId="{BBE11121-0268-95DB-CEC5-8173AFF7D845}"/>
          </ac:cxnSpMkLst>
        </pc:cxnChg>
        <pc:cxnChg chg="mod">
          <ac:chgData name="Hans-Olof Stålgren" userId="22a94e5fbcb5317a" providerId="LiveId" clId="{36176AA5-CF36-47ED-AA0A-161F80F9E11D}" dt="2023-05-08T15:42:59.568" v="4513"/>
          <ac:cxnSpMkLst>
            <pc:docMk/>
            <pc:sldMk cId="1973047883" sldId="2142532953"/>
            <ac:cxnSpMk id="71" creationId="{4700FF55-0AA1-7A5D-051A-A6CBB27D4B5A}"/>
          </ac:cxnSpMkLst>
        </pc:cxnChg>
        <pc:cxnChg chg="mod">
          <ac:chgData name="Hans-Olof Stålgren" userId="22a94e5fbcb5317a" providerId="LiveId" clId="{36176AA5-CF36-47ED-AA0A-161F80F9E11D}" dt="2023-05-08T15:42:59.568" v="4513"/>
          <ac:cxnSpMkLst>
            <pc:docMk/>
            <pc:sldMk cId="1973047883" sldId="2142532953"/>
            <ac:cxnSpMk id="77" creationId="{C140159F-D579-1AC4-C4DF-969E25C4600A}"/>
          </ac:cxnSpMkLst>
        </pc:cxnChg>
        <pc:cxnChg chg="mod">
          <ac:chgData name="Hans-Olof Stålgren" userId="22a94e5fbcb5317a" providerId="LiveId" clId="{36176AA5-CF36-47ED-AA0A-161F80F9E11D}" dt="2023-05-08T15:42:59.568" v="4513"/>
          <ac:cxnSpMkLst>
            <pc:docMk/>
            <pc:sldMk cId="1973047883" sldId="2142532953"/>
            <ac:cxnSpMk id="78" creationId="{82E477B3-4A71-52CA-BBBC-FB9F438B6E4C}"/>
          </ac:cxnSpMkLst>
        </pc:cxnChg>
        <pc:cxnChg chg="mod">
          <ac:chgData name="Hans-Olof Stålgren" userId="22a94e5fbcb5317a" providerId="LiveId" clId="{36176AA5-CF36-47ED-AA0A-161F80F9E11D}" dt="2023-05-08T15:42:59.568" v="4513"/>
          <ac:cxnSpMkLst>
            <pc:docMk/>
            <pc:sldMk cId="1973047883" sldId="2142532953"/>
            <ac:cxnSpMk id="79" creationId="{A54EF24B-F848-33EA-14B5-DD9CE41BD966}"/>
          </ac:cxnSpMkLst>
        </pc:cxnChg>
        <pc:cxnChg chg="mod">
          <ac:chgData name="Hans-Olof Stålgren" userId="22a94e5fbcb5317a" providerId="LiveId" clId="{36176AA5-CF36-47ED-AA0A-161F80F9E11D}" dt="2023-05-08T15:42:59.568" v="4513"/>
          <ac:cxnSpMkLst>
            <pc:docMk/>
            <pc:sldMk cId="1973047883" sldId="2142532953"/>
            <ac:cxnSpMk id="80" creationId="{DF8D63BB-1B2E-B20F-7E44-E32AF049756E}"/>
          </ac:cxnSpMkLst>
        </pc:cxnChg>
        <pc:cxnChg chg="mod">
          <ac:chgData name="Hans-Olof Stålgren" userId="22a94e5fbcb5317a" providerId="LiveId" clId="{36176AA5-CF36-47ED-AA0A-161F80F9E11D}" dt="2023-05-08T15:42:59.568" v="4513"/>
          <ac:cxnSpMkLst>
            <pc:docMk/>
            <pc:sldMk cId="1973047883" sldId="2142532953"/>
            <ac:cxnSpMk id="81" creationId="{ABFF56DD-551F-4049-115B-64AD9CB1D02A}"/>
          </ac:cxnSpMkLst>
        </pc:cxnChg>
        <pc:cxnChg chg="mod">
          <ac:chgData name="Hans-Olof Stålgren" userId="22a94e5fbcb5317a" providerId="LiveId" clId="{36176AA5-CF36-47ED-AA0A-161F80F9E11D}" dt="2023-05-08T15:42:59.568" v="4513"/>
          <ac:cxnSpMkLst>
            <pc:docMk/>
            <pc:sldMk cId="1973047883" sldId="2142532953"/>
            <ac:cxnSpMk id="82" creationId="{52B6A723-0142-C95E-CC42-6DA216FD71E9}"/>
          </ac:cxnSpMkLst>
        </pc:cxnChg>
        <pc:cxnChg chg="mod">
          <ac:chgData name="Hans-Olof Stålgren" userId="22a94e5fbcb5317a" providerId="LiveId" clId="{36176AA5-CF36-47ED-AA0A-161F80F9E11D}" dt="2023-05-08T15:42:59.568" v="4513"/>
          <ac:cxnSpMkLst>
            <pc:docMk/>
            <pc:sldMk cId="1973047883" sldId="2142532953"/>
            <ac:cxnSpMk id="83" creationId="{D9A85C39-D6EB-90F5-4B25-AFBECD4AFE24}"/>
          </ac:cxnSpMkLst>
        </pc:cxnChg>
        <pc:cxnChg chg="mod">
          <ac:chgData name="Hans-Olof Stålgren" userId="22a94e5fbcb5317a" providerId="LiveId" clId="{36176AA5-CF36-47ED-AA0A-161F80F9E11D}" dt="2023-05-08T15:42:59.568" v="4513"/>
          <ac:cxnSpMkLst>
            <pc:docMk/>
            <pc:sldMk cId="1973047883" sldId="2142532953"/>
            <ac:cxnSpMk id="84" creationId="{9EB4DD8A-B281-7A0E-F0A4-F26947EEB4C6}"/>
          </ac:cxnSpMkLst>
        </pc:cxnChg>
        <pc:cxnChg chg="mod">
          <ac:chgData name="Hans-Olof Stålgren" userId="22a94e5fbcb5317a" providerId="LiveId" clId="{36176AA5-CF36-47ED-AA0A-161F80F9E11D}" dt="2023-05-08T15:42:59.568" v="4513"/>
          <ac:cxnSpMkLst>
            <pc:docMk/>
            <pc:sldMk cId="1973047883" sldId="2142532953"/>
            <ac:cxnSpMk id="87" creationId="{DFC60A42-EE25-8221-D67D-17B7FF7F3E72}"/>
          </ac:cxnSpMkLst>
        </pc:cxnChg>
        <pc:cxnChg chg="mod">
          <ac:chgData name="Hans-Olof Stålgren" userId="22a94e5fbcb5317a" providerId="LiveId" clId="{36176AA5-CF36-47ED-AA0A-161F80F9E11D}" dt="2023-05-08T15:42:59.568" v="4513"/>
          <ac:cxnSpMkLst>
            <pc:docMk/>
            <pc:sldMk cId="1973047883" sldId="2142532953"/>
            <ac:cxnSpMk id="88" creationId="{0242AC46-F545-0826-6378-00D3E972E84A}"/>
          </ac:cxnSpMkLst>
        </pc:cxnChg>
        <pc:cxnChg chg="mod">
          <ac:chgData name="Hans-Olof Stålgren" userId="22a94e5fbcb5317a" providerId="LiveId" clId="{36176AA5-CF36-47ED-AA0A-161F80F9E11D}" dt="2023-05-08T15:42:59.568" v="4513"/>
          <ac:cxnSpMkLst>
            <pc:docMk/>
            <pc:sldMk cId="1973047883" sldId="2142532953"/>
            <ac:cxnSpMk id="89" creationId="{F7A0C076-CADF-8E6C-603A-C5CD64DED6C7}"/>
          </ac:cxnSpMkLst>
        </pc:cxnChg>
        <pc:cxnChg chg="mod">
          <ac:chgData name="Hans-Olof Stålgren" userId="22a94e5fbcb5317a" providerId="LiveId" clId="{36176AA5-CF36-47ED-AA0A-161F80F9E11D}" dt="2023-05-08T15:42:59.568" v="4513"/>
          <ac:cxnSpMkLst>
            <pc:docMk/>
            <pc:sldMk cId="1973047883" sldId="2142532953"/>
            <ac:cxnSpMk id="90" creationId="{2CD4C5A7-34CB-985C-2194-26366AE1B66F}"/>
          </ac:cxnSpMkLst>
        </pc:cxnChg>
        <pc:cxnChg chg="mod">
          <ac:chgData name="Hans-Olof Stålgren" userId="22a94e5fbcb5317a" providerId="LiveId" clId="{36176AA5-CF36-47ED-AA0A-161F80F9E11D}" dt="2023-05-08T15:42:59.568" v="4513"/>
          <ac:cxnSpMkLst>
            <pc:docMk/>
            <pc:sldMk cId="1973047883" sldId="2142532953"/>
            <ac:cxnSpMk id="91" creationId="{C3E497FB-7FDA-6496-FF42-B53842343988}"/>
          </ac:cxnSpMkLst>
        </pc:cxnChg>
        <pc:cxnChg chg="mod">
          <ac:chgData name="Hans-Olof Stålgren" userId="22a94e5fbcb5317a" providerId="LiveId" clId="{36176AA5-CF36-47ED-AA0A-161F80F9E11D}" dt="2023-05-08T15:42:59.568" v="4513"/>
          <ac:cxnSpMkLst>
            <pc:docMk/>
            <pc:sldMk cId="1973047883" sldId="2142532953"/>
            <ac:cxnSpMk id="92" creationId="{8B7B9AE7-72E2-B201-584E-FBCBE4B6E5C9}"/>
          </ac:cxnSpMkLst>
        </pc:cxnChg>
        <pc:cxnChg chg="mod">
          <ac:chgData name="Hans-Olof Stålgren" userId="22a94e5fbcb5317a" providerId="LiveId" clId="{36176AA5-CF36-47ED-AA0A-161F80F9E11D}" dt="2023-05-08T15:42:59.568" v="4513"/>
          <ac:cxnSpMkLst>
            <pc:docMk/>
            <pc:sldMk cId="1973047883" sldId="2142532953"/>
            <ac:cxnSpMk id="93" creationId="{E46800BE-EB9A-4869-AA6C-DBEC73BC00CE}"/>
          </ac:cxnSpMkLst>
        </pc:cxnChg>
        <pc:cxnChg chg="mod">
          <ac:chgData name="Hans-Olof Stålgren" userId="22a94e5fbcb5317a" providerId="LiveId" clId="{36176AA5-CF36-47ED-AA0A-161F80F9E11D}" dt="2023-05-08T15:42:59.568" v="4513"/>
          <ac:cxnSpMkLst>
            <pc:docMk/>
            <pc:sldMk cId="1973047883" sldId="2142532953"/>
            <ac:cxnSpMk id="94" creationId="{6A07013D-D03A-39D6-1EF5-1A46154C436F}"/>
          </ac:cxnSpMkLst>
        </pc:cxnChg>
        <pc:cxnChg chg="mod">
          <ac:chgData name="Hans-Olof Stålgren" userId="22a94e5fbcb5317a" providerId="LiveId" clId="{36176AA5-CF36-47ED-AA0A-161F80F9E11D}" dt="2023-05-08T15:42:59.568" v="4513"/>
          <ac:cxnSpMkLst>
            <pc:docMk/>
            <pc:sldMk cId="1973047883" sldId="2142532953"/>
            <ac:cxnSpMk id="97" creationId="{37F56C81-9ABB-BD5A-893D-6B3971328590}"/>
          </ac:cxnSpMkLst>
        </pc:cxnChg>
        <pc:cxnChg chg="mod">
          <ac:chgData name="Hans-Olof Stålgren" userId="22a94e5fbcb5317a" providerId="LiveId" clId="{36176AA5-CF36-47ED-AA0A-161F80F9E11D}" dt="2023-05-08T15:42:59.568" v="4513"/>
          <ac:cxnSpMkLst>
            <pc:docMk/>
            <pc:sldMk cId="1973047883" sldId="2142532953"/>
            <ac:cxnSpMk id="98" creationId="{35AE7722-5103-526B-347A-D575419B3543}"/>
          </ac:cxnSpMkLst>
        </pc:cxnChg>
        <pc:cxnChg chg="mod">
          <ac:chgData name="Hans-Olof Stålgren" userId="22a94e5fbcb5317a" providerId="LiveId" clId="{36176AA5-CF36-47ED-AA0A-161F80F9E11D}" dt="2023-05-08T15:42:59.568" v="4513"/>
          <ac:cxnSpMkLst>
            <pc:docMk/>
            <pc:sldMk cId="1973047883" sldId="2142532953"/>
            <ac:cxnSpMk id="99" creationId="{7E47FDBC-FBFE-F560-48BB-17667B28C8A7}"/>
          </ac:cxnSpMkLst>
        </pc:cxnChg>
        <pc:cxnChg chg="mod">
          <ac:chgData name="Hans-Olof Stålgren" userId="22a94e5fbcb5317a" providerId="LiveId" clId="{36176AA5-CF36-47ED-AA0A-161F80F9E11D}" dt="2023-05-08T15:42:59.568" v="4513"/>
          <ac:cxnSpMkLst>
            <pc:docMk/>
            <pc:sldMk cId="1973047883" sldId="2142532953"/>
            <ac:cxnSpMk id="100" creationId="{543545D5-096F-32D2-3A06-C59F76E52182}"/>
          </ac:cxnSpMkLst>
        </pc:cxnChg>
        <pc:cxnChg chg="mod">
          <ac:chgData name="Hans-Olof Stålgren" userId="22a94e5fbcb5317a" providerId="LiveId" clId="{36176AA5-CF36-47ED-AA0A-161F80F9E11D}" dt="2023-05-08T15:42:59.568" v="4513"/>
          <ac:cxnSpMkLst>
            <pc:docMk/>
            <pc:sldMk cId="1973047883" sldId="2142532953"/>
            <ac:cxnSpMk id="101" creationId="{97C082DB-2C20-4A44-916D-2EAD638E3F4A}"/>
          </ac:cxnSpMkLst>
        </pc:cxnChg>
        <pc:cxnChg chg="mod">
          <ac:chgData name="Hans-Olof Stålgren" userId="22a94e5fbcb5317a" providerId="LiveId" clId="{36176AA5-CF36-47ED-AA0A-161F80F9E11D}" dt="2023-05-08T15:42:59.568" v="4513"/>
          <ac:cxnSpMkLst>
            <pc:docMk/>
            <pc:sldMk cId="1973047883" sldId="2142532953"/>
            <ac:cxnSpMk id="102" creationId="{4F9AE2DB-1EC2-AB4E-3D42-1AEB96F23F5F}"/>
          </ac:cxnSpMkLst>
        </pc:cxnChg>
        <pc:cxnChg chg="mod">
          <ac:chgData name="Hans-Olof Stålgren" userId="22a94e5fbcb5317a" providerId="LiveId" clId="{36176AA5-CF36-47ED-AA0A-161F80F9E11D}" dt="2023-05-08T15:42:59.568" v="4513"/>
          <ac:cxnSpMkLst>
            <pc:docMk/>
            <pc:sldMk cId="1973047883" sldId="2142532953"/>
            <ac:cxnSpMk id="103" creationId="{386C16B9-60C9-C08D-210F-C96558AB74AD}"/>
          </ac:cxnSpMkLst>
        </pc:cxnChg>
        <pc:cxnChg chg="mod">
          <ac:chgData name="Hans-Olof Stålgren" userId="22a94e5fbcb5317a" providerId="LiveId" clId="{36176AA5-CF36-47ED-AA0A-161F80F9E11D}" dt="2023-05-08T15:42:59.568" v="4513"/>
          <ac:cxnSpMkLst>
            <pc:docMk/>
            <pc:sldMk cId="1973047883" sldId="2142532953"/>
            <ac:cxnSpMk id="104" creationId="{3B88D10B-6474-9D02-179C-B31355616DEA}"/>
          </ac:cxnSpMkLst>
        </pc:cxnChg>
      </pc:sldChg>
      <pc:sldChg chg="new del">
        <pc:chgData name="Hans-Olof Stålgren" userId="22a94e5fbcb5317a" providerId="LiveId" clId="{36176AA5-CF36-47ED-AA0A-161F80F9E11D}" dt="2023-05-08T16:18:41.828" v="4906" actId="47"/>
        <pc:sldMkLst>
          <pc:docMk/>
          <pc:sldMk cId="813884919" sldId="2142532954"/>
        </pc:sldMkLst>
      </pc:sldChg>
      <pc:sldChg chg="addSp delSp modSp add mod modNotesTx">
        <pc:chgData name="Hans-Olof Stålgren" userId="22a94e5fbcb5317a" providerId="LiveId" clId="{36176AA5-CF36-47ED-AA0A-161F80F9E11D}" dt="2023-05-08T17:26:54.971" v="5043" actId="478"/>
        <pc:sldMkLst>
          <pc:docMk/>
          <pc:sldMk cId="3717184179" sldId="2142532954"/>
        </pc:sldMkLst>
        <pc:spChg chg="del">
          <ac:chgData name="Hans-Olof Stålgren" userId="22a94e5fbcb5317a" providerId="LiveId" clId="{36176AA5-CF36-47ED-AA0A-161F80F9E11D}" dt="2023-05-08T16:21:33.617" v="4911" actId="478"/>
          <ac:spMkLst>
            <pc:docMk/>
            <pc:sldMk cId="3717184179" sldId="2142532954"/>
            <ac:spMk id="2" creationId="{012561E4-8CE3-9078-E525-54580E402C3F}"/>
          </ac:spMkLst>
        </pc:spChg>
        <pc:spChg chg="mod">
          <ac:chgData name="Hans-Olof Stålgren" userId="22a94e5fbcb5317a" providerId="LiveId" clId="{36176AA5-CF36-47ED-AA0A-161F80F9E11D}" dt="2023-05-08T16:26:41.436" v="5015" actId="20577"/>
          <ac:spMkLst>
            <pc:docMk/>
            <pc:sldMk cId="3717184179" sldId="2142532954"/>
            <ac:spMk id="3" creationId="{2DE72FE5-14E9-C24C-3EEA-DCC9F0EBF687}"/>
          </ac:spMkLst>
        </pc:spChg>
        <pc:spChg chg="add del mod">
          <ac:chgData name="Hans-Olof Stålgren" userId="22a94e5fbcb5317a" providerId="LiveId" clId="{36176AA5-CF36-47ED-AA0A-161F80F9E11D}" dt="2023-05-08T16:21:37.189" v="4912" actId="478"/>
          <ac:spMkLst>
            <pc:docMk/>
            <pc:sldMk cId="3717184179" sldId="2142532954"/>
            <ac:spMk id="108" creationId="{7F2030BE-A098-E572-1BB5-A5A3B03F5504}"/>
          </ac:spMkLst>
        </pc:spChg>
        <pc:grpChg chg="del">
          <ac:chgData name="Hans-Olof Stålgren" userId="22a94e5fbcb5317a" providerId="LiveId" clId="{36176AA5-CF36-47ED-AA0A-161F80F9E11D}" dt="2023-05-08T17:26:54.971" v="5043" actId="478"/>
          <ac:grpSpMkLst>
            <pc:docMk/>
            <pc:sldMk cId="3717184179" sldId="2142532954"/>
            <ac:grpSpMk id="53" creationId="{8C4D7DF3-028E-A913-1D2B-25999E5126D7}"/>
          </ac:grpSpMkLst>
        </pc:grpChg>
        <pc:grpChg chg="topLvl">
          <ac:chgData name="Hans-Olof Stålgren" userId="22a94e5fbcb5317a" providerId="LiveId" clId="{36176AA5-CF36-47ED-AA0A-161F80F9E11D}" dt="2023-05-08T17:26:54.971" v="5043" actId="478"/>
          <ac:grpSpMkLst>
            <pc:docMk/>
            <pc:sldMk cId="3717184179" sldId="2142532954"/>
            <ac:grpSpMk id="54" creationId="{D32344D2-F45D-E265-5C30-AFD6A3AFEDFF}"/>
          </ac:grpSpMkLst>
        </pc:grpChg>
        <pc:cxnChg chg="del topLvl">
          <ac:chgData name="Hans-Olof Stålgren" userId="22a94e5fbcb5317a" providerId="LiveId" clId="{36176AA5-CF36-47ED-AA0A-161F80F9E11D}" dt="2023-05-08T17:26:54.971" v="5043" actId="478"/>
          <ac:cxnSpMkLst>
            <pc:docMk/>
            <pc:sldMk cId="3717184179" sldId="2142532954"/>
            <ac:cxnSpMk id="55" creationId="{74170BF8-49FA-127D-36DB-B79B892C82DB}"/>
          </ac:cxnSpMkLst>
        </pc:cxnChg>
        <pc:cxnChg chg="del">
          <ac:chgData name="Hans-Olof Stålgren" userId="22a94e5fbcb5317a" providerId="LiveId" clId="{36176AA5-CF36-47ED-AA0A-161F80F9E11D}" dt="2023-05-08T17:26:52.213" v="5042" actId="478"/>
          <ac:cxnSpMkLst>
            <pc:docMk/>
            <pc:sldMk cId="3717184179" sldId="2142532954"/>
            <ac:cxnSpMk id="56" creationId="{734F3450-0CC3-9E5F-4237-DD724FDD7C42}"/>
          </ac:cxnSpMkLst>
        </pc:cxnChg>
      </pc:sldChg>
      <pc:sldChg chg="addSp delSp modSp new mod">
        <pc:chgData name="Hans-Olof Stålgren" userId="22a94e5fbcb5317a" providerId="LiveId" clId="{36176AA5-CF36-47ED-AA0A-161F80F9E11D}" dt="2023-05-08T16:37:35.119" v="5032" actId="14100"/>
        <pc:sldMkLst>
          <pc:docMk/>
          <pc:sldMk cId="3265146609" sldId="2142532955"/>
        </pc:sldMkLst>
        <pc:spChg chg="add del mod">
          <ac:chgData name="Hans-Olof Stålgren" userId="22a94e5fbcb5317a" providerId="LiveId" clId="{36176AA5-CF36-47ED-AA0A-161F80F9E11D}" dt="2023-05-08T16:33:11.598" v="5021" actId="478"/>
          <ac:spMkLst>
            <pc:docMk/>
            <pc:sldMk cId="3265146609" sldId="2142532955"/>
            <ac:spMk id="3" creationId="{ACDCAC29-CC42-33DE-691C-E48B2C216C65}"/>
          </ac:spMkLst>
        </pc:spChg>
        <pc:picChg chg="add del mod">
          <ac:chgData name="Hans-Olof Stålgren" userId="22a94e5fbcb5317a" providerId="LiveId" clId="{36176AA5-CF36-47ED-AA0A-161F80F9E11D}" dt="2023-05-08T16:33:47.483" v="5027" actId="478"/>
          <ac:picMkLst>
            <pc:docMk/>
            <pc:sldMk cId="3265146609" sldId="2142532955"/>
            <ac:picMk id="4" creationId="{97861D20-5235-7513-868F-5C14FE2A781A}"/>
          </ac:picMkLst>
        </pc:picChg>
        <pc:picChg chg="add del mod">
          <ac:chgData name="Hans-Olof Stålgren" userId="22a94e5fbcb5317a" providerId="LiveId" clId="{36176AA5-CF36-47ED-AA0A-161F80F9E11D}" dt="2023-05-08T16:37:35.119" v="5032" actId="14100"/>
          <ac:picMkLst>
            <pc:docMk/>
            <pc:sldMk cId="3265146609" sldId="2142532955"/>
            <ac:picMk id="3074" creationId="{0F9D49A0-4FCB-DB5B-D4A8-4E07744D3FF8}"/>
          </ac:picMkLst>
        </pc:picChg>
      </pc:sldChg>
      <pc:sldMasterChg chg="addSp modSp modSldLayout">
        <pc:chgData name="Hans-Olof Stålgren" userId="22a94e5fbcb5317a" providerId="LiveId" clId="{36176AA5-CF36-47ED-AA0A-161F80F9E11D}" dt="2023-05-08T11:57:58.635" v="2537" actId="478"/>
        <pc:sldMasterMkLst>
          <pc:docMk/>
          <pc:sldMasterMk cId="0" sldId="2147483648"/>
        </pc:sldMasterMkLst>
        <pc:picChg chg="add mod">
          <ac:chgData name="Hans-Olof Stålgren" userId="22a94e5fbcb5317a" providerId="LiveId" clId="{36176AA5-CF36-47ED-AA0A-161F80F9E11D}" dt="2023-05-08T07:38:51.813" v="2"/>
          <ac:picMkLst>
            <pc:docMk/>
            <pc:sldMasterMk cId="0" sldId="2147483648"/>
            <ac:picMk id="2" creationId="{330F8075-AC08-F9C4-DA7A-681917AC4EBA}"/>
          </ac:picMkLst>
        </pc:picChg>
        <pc:sldLayoutChg chg="delSp modSp">
          <pc:chgData name="Hans-Olof Stålgren" userId="22a94e5fbcb5317a" providerId="LiveId" clId="{36176AA5-CF36-47ED-AA0A-161F80F9E11D}" dt="2023-05-08T07:41:01.278" v="6" actId="478"/>
          <pc:sldLayoutMkLst>
            <pc:docMk/>
            <pc:sldMasterMk cId="0" sldId="2147483648"/>
            <pc:sldLayoutMk cId="802779810" sldId="2147483821"/>
          </pc:sldLayoutMkLst>
          <pc:picChg chg="del mod">
            <ac:chgData name="Hans-Olof Stålgren" userId="22a94e5fbcb5317a" providerId="LiveId" clId="{36176AA5-CF36-47ED-AA0A-161F80F9E11D}" dt="2023-05-08T07:41:01.278" v="6" actId="478"/>
            <ac:picMkLst>
              <pc:docMk/>
              <pc:sldMasterMk cId="0" sldId="2147483648"/>
              <pc:sldLayoutMk cId="802779810" sldId="2147483821"/>
              <ac:picMk id="6" creationId="{1E6AED55-147E-4AC2-905D-F9829ED5CD78}"/>
            </ac:picMkLst>
          </pc:picChg>
        </pc:sldLayoutChg>
        <pc:sldLayoutChg chg="delSp">
          <pc:chgData name="Hans-Olof Stålgren" userId="22a94e5fbcb5317a" providerId="LiveId" clId="{36176AA5-CF36-47ED-AA0A-161F80F9E11D}" dt="2023-05-08T07:41:58.844" v="9" actId="478"/>
          <pc:sldLayoutMkLst>
            <pc:docMk/>
            <pc:sldMasterMk cId="0" sldId="2147483648"/>
            <pc:sldLayoutMk cId="929184223" sldId="2147483822"/>
          </pc:sldLayoutMkLst>
          <pc:picChg chg="del">
            <ac:chgData name="Hans-Olof Stålgren" userId="22a94e5fbcb5317a" providerId="LiveId" clId="{36176AA5-CF36-47ED-AA0A-161F80F9E11D}" dt="2023-05-08T07:41:58.844" v="9" actId="478"/>
            <ac:picMkLst>
              <pc:docMk/>
              <pc:sldMasterMk cId="0" sldId="2147483648"/>
              <pc:sldLayoutMk cId="929184223" sldId="2147483822"/>
              <ac:picMk id="5" creationId="{58D81735-900C-DCE6-0907-DE81A4E9D5C3}"/>
            </ac:picMkLst>
          </pc:picChg>
          <pc:picChg chg="del">
            <ac:chgData name="Hans-Olof Stålgren" userId="22a94e5fbcb5317a" providerId="LiveId" clId="{36176AA5-CF36-47ED-AA0A-161F80F9E11D}" dt="2023-05-08T07:41:54.995" v="8" actId="478"/>
            <ac:picMkLst>
              <pc:docMk/>
              <pc:sldMasterMk cId="0" sldId="2147483648"/>
              <pc:sldLayoutMk cId="929184223" sldId="2147483822"/>
              <ac:picMk id="9" creationId="{D82A94AD-B156-DBB9-69AF-A102B0B45933}"/>
            </ac:picMkLst>
          </pc:picChg>
        </pc:sldLayoutChg>
        <pc:sldLayoutChg chg="delSp">
          <pc:chgData name="Hans-Olof Stålgren" userId="22a94e5fbcb5317a" providerId="LiveId" clId="{36176AA5-CF36-47ED-AA0A-161F80F9E11D}" dt="2023-05-08T11:57:58.635" v="2537" actId="478"/>
          <pc:sldLayoutMkLst>
            <pc:docMk/>
            <pc:sldMasterMk cId="0" sldId="2147483734"/>
            <pc:sldLayoutMk cId="3322058017" sldId="2147483823"/>
          </pc:sldLayoutMkLst>
          <pc:spChg chg="del">
            <ac:chgData name="Hans-Olof Stålgren" userId="22a94e5fbcb5317a" providerId="LiveId" clId="{36176AA5-CF36-47ED-AA0A-161F80F9E11D}" dt="2023-05-08T11:57:58.635" v="2537" actId="478"/>
            <ac:spMkLst>
              <pc:docMk/>
              <pc:sldMasterMk cId="0" sldId="2147483734"/>
              <pc:sldLayoutMk cId="3322058017" sldId="2147483823"/>
              <ac:spMk id="8" creationId="{00000000-0000-0000-0000-000000000000}"/>
            </ac:spMkLst>
          </pc:spChg>
        </pc:sldLayoutChg>
      </pc:sldMasterChg>
      <pc:sldMasterChg chg="addSp modSp">
        <pc:chgData name="Hans-Olof Stålgren" userId="22a94e5fbcb5317a" providerId="LiveId" clId="{36176AA5-CF36-47ED-AA0A-161F80F9E11D}" dt="2023-05-08T16:19:49.770" v="4909"/>
        <pc:sldMasterMkLst>
          <pc:docMk/>
          <pc:sldMasterMk cId="0" sldId="2147483684"/>
        </pc:sldMasterMkLst>
        <pc:picChg chg="add mod">
          <ac:chgData name="Hans-Olof Stålgren" userId="22a94e5fbcb5317a" providerId="LiveId" clId="{36176AA5-CF36-47ED-AA0A-161F80F9E11D}" dt="2023-05-08T16:19:49.770" v="4909"/>
          <ac:picMkLst>
            <pc:docMk/>
            <pc:sldMasterMk cId="0" sldId="2147483684"/>
            <ac:picMk id="2" creationId="{9165C87F-DD39-21D0-D0B6-B5BBD7FECA61}"/>
          </ac:picMkLst>
        </pc:picChg>
      </pc:sldMasterChg>
      <pc:sldMasterChg chg="addSp modSp modSldLayout">
        <pc:chgData name="Hans-Olof Stålgren" userId="22a94e5fbcb5317a" providerId="LiveId" clId="{36176AA5-CF36-47ED-AA0A-161F80F9E11D}" dt="2023-05-08T16:19:19.809" v="4908" actId="478"/>
        <pc:sldMasterMkLst>
          <pc:docMk/>
          <pc:sldMasterMk cId="0" sldId="2147483734"/>
        </pc:sldMasterMkLst>
        <pc:picChg chg="add mod">
          <ac:chgData name="Hans-Olof Stålgren" userId="22a94e5fbcb5317a" providerId="LiveId" clId="{36176AA5-CF36-47ED-AA0A-161F80F9E11D}" dt="2023-05-08T11:59:43.336" v="2544"/>
          <ac:picMkLst>
            <pc:docMk/>
            <pc:sldMasterMk cId="0" sldId="2147483734"/>
            <ac:picMk id="2" creationId="{E952AD36-CE7C-E580-7888-047233C29B0F}"/>
          </ac:picMkLst>
        </pc:picChg>
        <pc:sldLayoutChg chg="delSp">
          <pc:chgData name="Hans-Olof Stålgren" userId="22a94e5fbcb5317a" providerId="LiveId" clId="{36176AA5-CF36-47ED-AA0A-161F80F9E11D}" dt="2023-05-08T12:05:03.118" v="2549" actId="478"/>
          <pc:sldLayoutMkLst>
            <pc:docMk/>
            <pc:sldMasterMk cId="0" sldId="2147483734"/>
            <pc:sldLayoutMk cId="2839985490" sldId="2147483824"/>
          </pc:sldLayoutMkLst>
          <pc:picChg chg="del">
            <ac:chgData name="Hans-Olof Stålgren" userId="22a94e5fbcb5317a" providerId="LiveId" clId="{36176AA5-CF36-47ED-AA0A-161F80F9E11D}" dt="2023-05-08T12:05:03.118" v="2549" actId="478"/>
            <ac:picMkLst>
              <pc:docMk/>
              <pc:sldMasterMk cId="0" sldId="2147483734"/>
              <pc:sldLayoutMk cId="2839985490" sldId="2147483824"/>
              <ac:picMk id="4" creationId="{7C1F7ACB-E20B-83E8-83B4-A2AA8CDD8B1E}"/>
            </ac:picMkLst>
          </pc:picChg>
        </pc:sldLayoutChg>
        <pc:sldLayoutChg chg="delSp">
          <pc:chgData name="Hans-Olof Stålgren" userId="22a94e5fbcb5317a" providerId="LiveId" clId="{36176AA5-CF36-47ED-AA0A-161F80F9E11D}" dt="2023-05-08T12:05:14.818" v="2552" actId="478"/>
          <pc:sldLayoutMkLst>
            <pc:docMk/>
            <pc:sldMasterMk cId="0" sldId="2147483734"/>
            <pc:sldLayoutMk cId="4250707815" sldId="2147483826"/>
          </pc:sldLayoutMkLst>
          <pc:picChg chg="del">
            <ac:chgData name="Hans-Olof Stålgren" userId="22a94e5fbcb5317a" providerId="LiveId" clId="{36176AA5-CF36-47ED-AA0A-161F80F9E11D}" dt="2023-05-08T12:05:07.927" v="2550" actId="478"/>
            <ac:picMkLst>
              <pc:docMk/>
              <pc:sldMasterMk cId="0" sldId="2147483734"/>
              <pc:sldLayoutMk cId="4250707815" sldId="2147483826"/>
              <ac:picMk id="2" creationId="{49CAD49B-CF36-A55F-D009-C6AC8E1F59C8}"/>
            </ac:picMkLst>
          </pc:picChg>
          <pc:picChg chg="del">
            <ac:chgData name="Hans-Olof Stålgren" userId="22a94e5fbcb5317a" providerId="LiveId" clId="{36176AA5-CF36-47ED-AA0A-161F80F9E11D}" dt="2023-05-08T12:05:14.818" v="2552" actId="478"/>
            <ac:picMkLst>
              <pc:docMk/>
              <pc:sldMasterMk cId="0" sldId="2147483734"/>
              <pc:sldLayoutMk cId="4250707815" sldId="2147483826"/>
              <ac:picMk id="6" creationId="{071EFC48-4695-705F-424C-79DA1AD45F6E}"/>
            </ac:picMkLst>
          </pc:picChg>
          <pc:picChg chg="del">
            <ac:chgData name="Hans-Olof Stålgren" userId="22a94e5fbcb5317a" providerId="LiveId" clId="{36176AA5-CF36-47ED-AA0A-161F80F9E11D}" dt="2023-05-08T12:05:11.060" v="2551" actId="478"/>
            <ac:picMkLst>
              <pc:docMk/>
              <pc:sldMasterMk cId="0" sldId="2147483734"/>
              <pc:sldLayoutMk cId="4250707815" sldId="2147483826"/>
              <ac:picMk id="10" creationId="{F511A554-AF26-754A-55A0-436BE0B8468E}"/>
            </ac:picMkLst>
          </pc:picChg>
        </pc:sldLayoutChg>
        <pc:sldLayoutChg chg="delSp">
          <pc:chgData name="Hans-Olof Stålgren" userId="22a94e5fbcb5317a" providerId="LiveId" clId="{36176AA5-CF36-47ED-AA0A-161F80F9E11D}" dt="2023-05-08T11:59:04.711" v="2543" actId="478"/>
          <pc:sldLayoutMkLst>
            <pc:docMk/>
            <pc:sldMasterMk cId="0" sldId="2147483734"/>
            <pc:sldLayoutMk cId="3530203254" sldId="2147483835"/>
          </pc:sldLayoutMkLst>
          <pc:picChg chg="del">
            <ac:chgData name="Hans-Olof Stålgren" userId="22a94e5fbcb5317a" providerId="LiveId" clId="{36176AA5-CF36-47ED-AA0A-161F80F9E11D}" dt="2023-05-08T11:58:57.259" v="2542" actId="478"/>
            <ac:picMkLst>
              <pc:docMk/>
              <pc:sldMasterMk cId="0" sldId="2147483734"/>
              <pc:sldLayoutMk cId="3530203254" sldId="2147483835"/>
              <ac:picMk id="9" creationId="{435CCC5F-99E1-986E-B9D2-A8DC5BDB859B}"/>
            </ac:picMkLst>
          </pc:picChg>
          <pc:picChg chg="del">
            <ac:chgData name="Hans-Olof Stålgren" userId="22a94e5fbcb5317a" providerId="LiveId" clId="{36176AA5-CF36-47ED-AA0A-161F80F9E11D}" dt="2023-05-08T11:59:04.711" v="2543" actId="478"/>
            <ac:picMkLst>
              <pc:docMk/>
              <pc:sldMasterMk cId="0" sldId="2147483734"/>
              <pc:sldLayoutMk cId="3530203254" sldId="2147483835"/>
              <ac:picMk id="13" creationId="{D79E7A28-D3FC-A1D6-5920-9FA2DB90F094}"/>
            </ac:picMkLst>
          </pc:picChg>
        </pc:sldLayoutChg>
        <pc:sldLayoutChg chg="delSp mod">
          <pc:chgData name="Hans-Olof Stålgren" userId="22a94e5fbcb5317a" providerId="LiveId" clId="{36176AA5-CF36-47ED-AA0A-161F80F9E11D}" dt="2023-05-08T12:12:53.191" v="2561" actId="478"/>
          <pc:sldLayoutMkLst>
            <pc:docMk/>
            <pc:sldMasterMk cId="0" sldId="2147483734"/>
            <pc:sldLayoutMk cId="3554825655" sldId="2147483838"/>
          </pc:sldLayoutMkLst>
          <pc:spChg chg="del">
            <ac:chgData name="Hans-Olof Stålgren" userId="22a94e5fbcb5317a" providerId="LiveId" clId="{36176AA5-CF36-47ED-AA0A-161F80F9E11D}" dt="2023-05-08T12:12:44.887" v="2559" actId="478"/>
            <ac:spMkLst>
              <pc:docMk/>
              <pc:sldMasterMk cId="0" sldId="2147483734"/>
              <pc:sldLayoutMk cId="3554825655" sldId="2147483838"/>
              <ac:spMk id="10" creationId="{9CA3FDA1-BBD5-4D9F-8674-21D3945B21B5}"/>
            </ac:spMkLst>
          </pc:spChg>
          <pc:spChg chg="del">
            <ac:chgData name="Hans-Olof Stålgren" userId="22a94e5fbcb5317a" providerId="LiveId" clId="{36176AA5-CF36-47ED-AA0A-161F80F9E11D}" dt="2023-05-08T12:12:53.191" v="2561" actId="478"/>
            <ac:spMkLst>
              <pc:docMk/>
              <pc:sldMasterMk cId="0" sldId="2147483734"/>
              <pc:sldLayoutMk cId="3554825655" sldId="2147483838"/>
              <ac:spMk id="11" creationId="{8E7B5E30-A3C2-6AA7-8FE1-A0EAED5F597D}"/>
            </ac:spMkLst>
          </pc:spChg>
          <pc:picChg chg="del">
            <ac:chgData name="Hans-Olof Stålgren" userId="22a94e5fbcb5317a" providerId="LiveId" clId="{36176AA5-CF36-47ED-AA0A-161F80F9E11D}" dt="2023-05-08T12:12:47.842" v="2560" actId="478"/>
            <ac:picMkLst>
              <pc:docMk/>
              <pc:sldMasterMk cId="0" sldId="2147483734"/>
              <pc:sldLayoutMk cId="3554825655" sldId="2147483838"/>
              <ac:picMk id="5" creationId="{8D31F647-1A29-D241-5AB0-60CA69CB3FEF}"/>
            </ac:picMkLst>
          </pc:picChg>
          <pc:picChg chg="del">
            <ac:chgData name="Hans-Olof Stålgren" userId="22a94e5fbcb5317a" providerId="LiveId" clId="{36176AA5-CF36-47ED-AA0A-161F80F9E11D}" dt="2023-05-08T12:12:33.137" v="2558" actId="478"/>
            <ac:picMkLst>
              <pc:docMk/>
              <pc:sldMasterMk cId="0" sldId="2147483734"/>
              <pc:sldLayoutMk cId="3554825655" sldId="2147483838"/>
              <ac:picMk id="6" creationId="{DEB5CB58-01A8-1071-698E-CAF66D3F93DE}"/>
            </ac:picMkLst>
          </pc:picChg>
        </pc:sldLayoutChg>
        <pc:sldLayoutChg chg="delSp">
          <pc:chgData name="Hans-Olof Stålgren" userId="22a94e5fbcb5317a" providerId="LiveId" clId="{36176AA5-CF36-47ED-AA0A-161F80F9E11D}" dt="2023-05-08T11:58:31.366" v="2539" actId="478"/>
          <pc:sldLayoutMkLst>
            <pc:docMk/>
            <pc:sldMasterMk cId="0" sldId="2147483734"/>
            <pc:sldLayoutMk cId="574697275" sldId="2147483840"/>
          </pc:sldLayoutMkLst>
          <pc:picChg chg="del">
            <ac:chgData name="Hans-Olof Stålgren" userId="22a94e5fbcb5317a" providerId="LiveId" clId="{36176AA5-CF36-47ED-AA0A-161F80F9E11D}" dt="2023-05-08T11:58:27.401" v="2538" actId="478"/>
            <ac:picMkLst>
              <pc:docMk/>
              <pc:sldMasterMk cId="0" sldId="2147483734"/>
              <pc:sldLayoutMk cId="574697275" sldId="2147483840"/>
              <ac:picMk id="4" creationId="{0AE3D051-D047-45F8-968C-49831163CFE3}"/>
            </ac:picMkLst>
          </pc:picChg>
          <pc:picChg chg="del">
            <ac:chgData name="Hans-Olof Stålgren" userId="22a94e5fbcb5317a" providerId="LiveId" clId="{36176AA5-CF36-47ED-AA0A-161F80F9E11D}" dt="2023-05-08T11:58:31.366" v="2539" actId="478"/>
            <ac:picMkLst>
              <pc:docMk/>
              <pc:sldMasterMk cId="0" sldId="2147483734"/>
              <pc:sldLayoutMk cId="574697275" sldId="2147483840"/>
              <ac:picMk id="6" creationId="{BCD6701E-00C2-51F4-E784-47001339F0B6}"/>
            </ac:picMkLst>
          </pc:picChg>
        </pc:sldLayoutChg>
        <pc:sldLayoutChg chg="delSp">
          <pc:chgData name="Hans-Olof Stålgren" userId="22a94e5fbcb5317a" providerId="LiveId" clId="{36176AA5-CF36-47ED-AA0A-161F80F9E11D}" dt="2023-05-08T16:19:19.809" v="4908" actId="478"/>
          <pc:sldLayoutMkLst>
            <pc:docMk/>
            <pc:sldMasterMk cId="0" sldId="2147483734"/>
            <pc:sldLayoutMk cId="564306534" sldId="2147483841"/>
          </pc:sldLayoutMkLst>
          <pc:picChg chg="del">
            <ac:chgData name="Hans-Olof Stålgren" userId="22a94e5fbcb5317a" providerId="LiveId" clId="{36176AA5-CF36-47ED-AA0A-161F80F9E11D}" dt="2023-05-08T16:19:19.809" v="4908" actId="478"/>
            <ac:picMkLst>
              <pc:docMk/>
              <pc:sldMasterMk cId="0" sldId="2147483734"/>
              <pc:sldLayoutMk cId="564306534" sldId="2147483841"/>
              <ac:picMk id="9" creationId="{045E62E1-0A35-3ED7-8407-449656D2D089}"/>
            </ac:picMkLst>
          </pc:picChg>
        </pc:sldLayoutChg>
        <pc:sldLayoutChg chg="delSp">
          <pc:chgData name="Hans-Olof Stålgren" userId="22a94e5fbcb5317a" providerId="LiveId" clId="{36176AA5-CF36-47ED-AA0A-161F80F9E11D}" dt="2023-05-08T11:58:42.205" v="2541" actId="478"/>
          <pc:sldLayoutMkLst>
            <pc:docMk/>
            <pc:sldMasterMk cId="0" sldId="2147483734"/>
            <pc:sldLayoutMk cId="3648020209" sldId="2147483842"/>
          </pc:sldLayoutMkLst>
          <pc:picChg chg="del">
            <ac:chgData name="Hans-Olof Stålgren" userId="22a94e5fbcb5317a" providerId="LiveId" clId="{36176AA5-CF36-47ED-AA0A-161F80F9E11D}" dt="2023-05-08T11:58:40.584" v="2540" actId="478"/>
            <ac:picMkLst>
              <pc:docMk/>
              <pc:sldMasterMk cId="0" sldId="2147483734"/>
              <pc:sldLayoutMk cId="3648020209" sldId="2147483842"/>
              <ac:picMk id="2" creationId="{64151970-F078-91B6-22AD-E3F0BA990589}"/>
            </ac:picMkLst>
          </pc:picChg>
          <pc:picChg chg="del">
            <ac:chgData name="Hans-Olof Stålgren" userId="22a94e5fbcb5317a" providerId="LiveId" clId="{36176AA5-CF36-47ED-AA0A-161F80F9E11D}" dt="2023-05-08T11:58:42.205" v="2541" actId="478"/>
            <ac:picMkLst>
              <pc:docMk/>
              <pc:sldMasterMk cId="0" sldId="2147483734"/>
              <pc:sldLayoutMk cId="3648020209" sldId="2147483842"/>
              <ac:picMk id="16" creationId="{49428F76-4FF4-CB99-6872-4332654518B0}"/>
            </ac:picMkLst>
          </pc:picChg>
        </pc:sldLayoutChg>
        <pc:sldLayoutChg chg="delSp">
          <pc:chgData name="Hans-Olof Stålgren" userId="22a94e5fbcb5317a" providerId="LiveId" clId="{36176AA5-CF36-47ED-AA0A-161F80F9E11D}" dt="2023-05-08T12:04:54.322" v="2548" actId="478"/>
          <pc:sldLayoutMkLst>
            <pc:docMk/>
            <pc:sldMasterMk cId="0" sldId="2147483734"/>
            <pc:sldLayoutMk cId="178229494" sldId="2147483843"/>
          </pc:sldLayoutMkLst>
          <pc:picChg chg="del">
            <ac:chgData name="Hans-Olof Stålgren" userId="22a94e5fbcb5317a" providerId="LiveId" clId="{36176AA5-CF36-47ED-AA0A-161F80F9E11D}" dt="2023-05-08T12:04:54.322" v="2548" actId="478"/>
            <ac:picMkLst>
              <pc:docMk/>
              <pc:sldMasterMk cId="0" sldId="2147483734"/>
              <pc:sldLayoutMk cId="178229494" sldId="2147483843"/>
              <ac:picMk id="9" creationId="{9EA8E0CD-C56E-ABBD-55B9-26F3261E11FC}"/>
            </ac:picMkLst>
          </pc:picChg>
        </pc:sldLayoutChg>
      </pc:sldMasterChg>
      <pc:sldMasterChg chg="modSldLayout">
        <pc:chgData name="Hans-Olof Stålgren" userId="22a94e5fbcb5317a" providerId="LiveId" clId="{36176AA5-CF36-47ED-AA0A-161F80F9E11D}" dt="2023-05-08T16:21:04.268" v="4910"/>
        <pc:sldMasterMkLst>
          <pc:docMk/>
          <pc:sldMasterMk cId="2016406896" sldId="2147483865"/>
        </pc:sldMasterMkLst>
        <pc:sldLayoutChg chg="addSp modSp">
          <pc:chgData name="Hans-Olof Stålgren" userId="22a94e5fbcb5317a" providerId="LiveId" clId="{36176AA5-CF36-47ED-AA0A-161F80F9E11D}" dt="2023-05-08T16:21:04.268" v="4910"/>
          <pc:sldLayoutMkLst>
            <pc:docMk/>
            <pc:sldMasterMk cId="2016406896" sldId="2147483865"/>
            <pc:sldLayoutMk cId="2201548722" sldId="2147483867"/>
          </pc:sldLayoutMkLst>
          <pc:picChg chg="add mod">
            <ac:chgData name="Hans-Olof Stålgren" userId="22a94e5fbcb5317a" providerId="LiveId" clId="{36176AA5-CF36-47ED-AA0A-161F80F9E11D}" dt="2023-05-08T16:21:04.268" v="4910"/>
            <ac:picMkLst>
              <pc:docMk/>
              <pc:sldMasterMk cId="2016406896" sldId="2147483865"/>
              <pc:sldLayoutMk cId="2201548722" sldId="2147483867"/>
              <ac:picMk id="7" creationId="{E1C4C4D1-9DE7-923F-9F48-66BE60778BFF}"/>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baseline="0" dirty="0"/>
              <a:t> </a:t>
            </a:r>
            <a:r>
              <a:rPr lang="en-US" sz="3200" b="1" baseline="0" dirty="0"/>
              <a:t>A model for selfsustained rural areas</a:t>
            </a:r>
            <a:endParaRPr lang="en-US" sz="2400" b="1" dirty="0"/>
          </a:p>
        </c:rich>
      </c:tx>
      <c:layout>
        <c:manualLayout>
          <c:xMode val="edge"/>
          <c:yMode val="edge"/>
          <c:x val="9.239062499999999E-2"/>
          <c:y val="1.1521749070457945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SE"/>
        </a:p>
      </c:txPr>
    </c:title>
    <c:autoTitleDeleted val="0"/>
    <c:plotArea>
      <c:layout>
        <c:manualLayout>
          <c:layoutTarget val="inner"/>
          <c:xMode val="edge"/>
          <c:yMode val="edge"/>
          <c:x val="0.21377214566929131"/>
          <c:y val="0.10381649213727287"/>
          <c:w val="0.57245570866141737"/>
          <c:h val="0.85868351016956757"/>
        </c:manualLayout>
      </c:layout>
      <c:pieChart>
        <c:varyColors val="1"/>
        <c:ser>
          <c:idx val="0"/>
          <c:order val="0"/>
          <c:tx>
            <c:strRef>
              <c:f>Blad1!$B$1</c:f>
              <c:strCache>
                <c:ptCount val="1"/>
                <c:pt idx="0">
                  <c:v>Försäljning</c:v>
                </c:pt>
              </c:strCache>
            </c:strRef>
          </c:tx>
          <c:dPt>
            <c:idx val="0"/>
            <c:bubble3D val="0"/>
            <c:spPr>
              <a:solidFill>
                <a:srgbClr val="00B050"/>
              </a:solidFill>
              <a:ln w="19050">
                <a:solidFill>
                  <a:schemeClr val="lt1"/>
                </a:solidFill>
              </a:ln>
              <a:effectLst/>
            </c:spPr>
            <c:extLst>
              <c:ext xmlns:c16="http://schemas.microsoft.com/office/drawing/2014/chart" uri="{C3380CC4-5D6E-409C-BE32-E72D297353CC}">
                <c16:uniqueId val="{00000001-42AC-4CCF-B5B8-AB772F869860}"/>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42AC-4CCF-B5B8-AB772F869860}"/>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42AC-4CCF-B5B8-AB772F86986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2AC-4CCF-B5B8-AB772F869860}"/>
              </c:ext>
            </c:extLst>
          </c:dPt>
          <c:cat>
            <c:strRef>
              <c:f>Blad1!$A$2:$A$5</c:f>
              <c:strCache>
                <c:ptCount val="3"/>
                <c:pt idx="0">
                  <c:v>Kv 1</c:v>
                </c:pt>
                <c:pt idx="1">
                  <c:v>Kv 2</c:v>
                </c:pt>
                <c:pt idx="2">
                  <c:v>Kv 3</c:v>
                </c:pt>
              </c:strCache>
            </c:strRef>
          </c:cat>
          <c:val>
            <c:numRef>
              <c:f>Blad1!$B$2:$B$5</c:f>
              <c:numCache>
                <c:formatCode>General</c:formatCode>
                <c:ptCount val="4"/>
                <c:pt idx="0">
                  <c:v>33.299999999999997</c:v>
                </c:pt>
                <c:pt idx="1">
                  <c:v>33.299999999999997</c:v>
                </c:pt>
                <c:pt idx="2">
                  <c:v>33.299999999999997</c:v>
                </c:pt>
              </c:numCache>
            </c:numRef>
          </c:val>
          <c:extLst>
            <c:ext xmlns:c16="http://schemas.microsoft.com/office/drawing/2014/chart" uri="{C3380CC4-5D6E-409C-BE32-E72D297353CC}">
              <c16:uniqueId val="{00000000-38C9-4EE0-9223-3DA2D491AEE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7018B70-22C6-6655-9D62-0A22C82E8B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sv-SE"/>
          </a:p>
        </p:txBody>
      </p:sp>
      <p:sp>
        <p:nvSpPr>
          <p:cNvPr id="3" name="Platshållare för datum 2">
            <a:extLst>
              <a:ext uri="{FF2B5EF4-FFF2-40B4-BE49-F238E27FC236}">
                <a16:creationId xmlns:a16="http://schemas.microsoft.com/office/drawing/2014/main" id="{EC454ABD-C7D2-D6E3-424E-3CC34C89F62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F73542B-FD3D-DB4B-BC83-D54A083D3DB6}" type="datetimeFigureOut">
              <a:rPr lang="sv-SE"/>
              <a:pPr>
                <a:defRPr/>
              </a:pPr>
              <a:t>2023-05-08</a:t>
            </a:fld>
            <a:endParaRPr lang="sv-SE"/>
          </a:p>
        </p:txBody>
      </p:sp>
      <p:sp>
        <p:nvSpPr>
          <p:cNvPr id="4" name="Platshållare för bildobjekt 3">
            <a:extLst>
              <a:ext uri="{FF2B5EF4-FFF2-40B4-BE49-F238E27FC236}">
                <a16:creationId xmlns:a16="http://schemas.microsoft.com/office/drawing/2014/main" id="{6CC6274E-2CF4-3DBD-5A42-CB1A217C4ED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a:extLst>
              <a:ext uri="{FF2B5EF4-FFF2-40B4-BE49-F238E27FC236}">
                <a16:creationId xmlns:a16="http://schemas.microsoft.com/office/drawing/2014/main" id="{73B0A1EE-0D40-AAC5-8F70-12A2D669C34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a:extLst>
              <a:ext uri="{FF2B5EF4-FFF2-40B4-BE49-F238E27FC236}">
                <a16:creationId xmlns:a16="http://schemas.microsoft.com/office/drawing/2014/main" id="{CF1FF45E-4A13-50E7-56F3-C5EDBE93575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sv-SE"/>
          </a:p>
        </p:txBody>
      </p:sp>
      <p:sp>
        <p:nvSpPr>
          <p:cNvPr id="7" name="Platshållare för bildnummer 6">
            <a:extLst>
              <a:ext uri="{FF2B5EF4-FFF2-40B4-BE49-F238E27FC236}">
                <a16:creationId xmlns:a16="http://schemas.microsoft.com/office/drawing/2014/main" id="{4554E464-A27C-7091-E086-C4DA5BA2220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944FA1F1-920B-4249-82A2-AD3516493BF5}" type="slidenum">
              <a:rPr lang="sv-SE"/>
              <a:pPr>
                <a:defRPr/>
              </a:pPr>
              <a:t>‹#›</a:t>
            </a:fld>
            <a:endParaRPr lang="sv-S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dirty="0"/>
          </a:p>
        </p:txBody>
      </p:sp>
      <p:sp>
        <p:nvSpPr>
          <p:cNvPr id="4" name="Platshållare för bildnummer 3"/>
          <p:cNvSpPr>
            <a:spLocks noGrp="1"/>
          </p:cNvSpPr>
          <p:nvPr>
            <p:ph type="sldNum" sz="quarter" idx="5"/>
          </p:nvPr>
        </p:nvSpPr>
        <p:spPr/>
        <p:txBody>
          <a:bodyPr/>
          <a:lstStyle/>
          <a:p>
            <a:fld id="{D52AF9E4-D828-43E8-BABC-6E53590510AA}" type="slidenum">
              <a:rPr lang="sv-SE" smtClean="0"/>
              <a:t>2</a:t>
            </a:fld>
            <a:endParaRPr lang="sv-SE"/>
          </a:p>
        </p:txBody>
      </p:sp>
    </p:spTree>
    <p:extLst>
      <p:ext uri="{BB962C8B-B14F-4D97-AF65-F5344CB8AC3E}">
        <p14:creationId xmlns:p14="http://schemas.microsoft.com/office/powerpoint/2010/main" val="155159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Sammanfattning genom modellen och koppling till IOP </a:t>
            </a:r>
            <a:endParaRPr lang="en-SE" dirty="0"/>
          </a:p>
        </p:txBody>
      </p:sp>
      <p:sp>
        <p:nvSpPr>
          <p:cNvPr id="4" name="Platshållare för bildnummer 3"/>
          <p:cNvSpPr>
            <a:spLocks noGrp="1"/>
          </p:cNvSpPr>
          <p:nvPr>
            <p:ph type="sldNum" sz="quarter" idx="5"/>
          </p:nvPr>
        </p:nvSpPr>
        <p:spPr/>
        <p:txBody>
          <a:bodyPr/>
          <a:lstStyle/>
          <a:p>
            <a:fld id="{2F527F65-CDBB-474C-B2AB-A1B3D3DC27CB}" type="slidenum">
              <a:rPr lang="en-SE" smtClean="0"/>
              <a:t>3</a:t>
            </a:fld>
            <a:endParaRPr lang="en-SE"/>
          </a:p>
        </p:txBody>
      </p:sp>
    </p:spTree>
    <p:extLst>
      <p:ext uri="{BB962C8B-B14F-4D97-AF65-F5344CB8AC3E}">
        <p14:creationId xmlns:p14="http://schemas.microsoft.com/office/powerpoint/2010/main" val="226265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latin typeface="The Hand Extrablack" panose="03070A02030502020204" pitchFamily="66" charset="0"/>
                <a:cs typeface="Arial" panose="020B0604020202020204" pitchFamily="34" charset="0"/>
              </a:rPr>
              <a:t>An LRG is </a:t>
            </a:r>
            <a:r>
              <a:rPr lang="sv-SE" sz="1200" dirty="0" err="1">
                <a:latin typeface="The Hand Extrablack" panose="03070A02030502020204" pitchFamily="66" charset="0"/>
                <a:cs typeface="Arial" panose="020B0604020202020204" pitchFamily="34" charset="0"/>
              </a:rPr>
              <a:t>locally</a:t>
            </a:r>
            <a:r>
              <a:rPr lang="sv-SE" sz="1200" dirty="0">
                <a:latin typeface="The Hand Extrablack" panose="03070A02030502020204" pitchFamily="66" charset="0"/>
                <a:cs typeface="Arial" panose="020B0604020202020204" pitchFamily="34" charset="0"/>
              </a:rPr>
              <a:t> </a:t>
            </a:r>
            <a:r>
              <a:rPr lang="sv-SE" sz="1200" dirty="0" err="1">
                <a:latin typeface="The Hand Extrablack" panose="03070A02030502020204" pitchFamily="66" charset="0"/>
                <a:cs typeface="Arial" panose="020B0604020202020204" pitchFamily="34" charset="0"/>
              </a:rPr>
              <a:t>built</a:t>
            </a:r>
            <a:r>
              <a:rPr lang="sv-SE" sz="1200" dirty="0">
                <a:latin typeface="The Hand Extrablack" panose="03070A02030502020204" pitchFamily="66" charset="0"/>
                <a:cs typeface="Arial" panose="020B0604020202020204" pitchFamily="34" charset="0"/>
              </a:rPr>
              <a:t> and </a:t>
            </a:r>
            <a:r>
              <a:rPr lang="sv-SE" sz="1200" dirty="0" err="1">
                <a:latin typeface="The Hand Extrablack" panose="03070A02030502020204" pitchFamily="66" charset="0"/>
                <a:cs typeface="Arial" panose="020B0604020202020204" pitchFamily="34" charset="0"/>
              </a:rPr>
              <a:t>based</a:t>
            </a:r>
            <a:r>
              <a:rPr lang="sv-SE" sz="1200" dirty="0">
                <a:latin typeface="The Hand Extrablack" panose="03070A02030502020204" pitchFamily="66" charset="0"/>
                <a:cs typeface="Arial" panose="020B0604020202020204" pitchFamily="34" charset="0"/>
              </a:rPr>
              <a:t> in the </a:t>
            </a:r>
            <a:r>
              <a:rPr lang="sv-SE" sz="1200" dirty="0" err="1">
                <a:latin typeface="The Hand Extrablack" panose="03070A02030502020204" pitchFamily="66" charset="0"/>
                <a:cs typeface="Arial" panose="020B0604020202020204" pitchFamily="34" charset="0"/>
              </a:rPr>
              <a:t>local</a:t>
            </a:r>
            <a:r>
              <a:rPr lang="sv-SE" sz="1200" dirty="0">
                <a:latin typeface="The Hand Extrablack" panose="03070A02030502020204" pitchFamily="66" charset="0"/>
                <a:cs typeface="Arial" panose="020B0604020202020204" pitchFamily="34" charset="0"/>
              </a:rPr>
              <a:t> </a:t>
            </a:r>
            <a:r>
              <a:rPr lang="sv-SE" sz="1200" dirty="0" err="1">
                <a:latin typeface="The Hand Extrablack" panose="03070A02030502020204" pitchFamily="66" charset="0"/>
                <a:cs typeface="Arial" panose="020B0604020202020204" pitchFamily="34" charset="0"/>
              </a:rPr>
              <a:t>needs</a:t>
            </a:r>
            <a:endParaRPr lang="sv-SE" sz="1200" dirty="0">
              <a:latin typeface="The Hand Extrablack" panose="03070A02030502020204" pitchFamily="66" charset="0"/>
              <a:cs typeface="Arial" panose="020B0604020202020204" pitchFamily="34" charset="0"/>
            </a:endParaRPr>
          </a:p>
          <a:p>
            <a:r>
              <a:rPr lang="sv-SE" sz="1200" dirty="0">
                <a:latin typeface="The Hand Extrablack" panose="03070A02030502020204" pitchFamily="66" charset="0"/>
                <a:cs typeface="Arial" panose="020B0604020202020204" pitchFamily="34" charset="0"/>
              </a:rPr>
              <a:t>An LRG </a:t>
            </a:r>
            <a:r>
              <a:rPr lang="sv-SE" sz="1200" dirty="0" err="1">
                <a:latin typeface="The Hand Extrablack" panose="03070A02030502020204" pitchFamily="66" charset="0"/>
                <a:cs typeface="Arial" panose="020B0604020202020204" pitchFamily="34" charset="0"/>
              </a:rPr>
              <a:t>consists</a:t>
            </a:r>
            <a:r>
              <a:rPr lang="sv-SE" sz="1200" dirty="0">
                <a:latin typeface="The Hand Extrablack" panose="03070A02030502020204" pitchFamily="66" charset="0"/>
                <a:cs typeface="Arial" panose="020B0604020202020204" pitchFamily="34" charset="0"/>
              </a:rPr>
              <a:t> </a:t>
            </a:r>
            <a:r>
              <a:rPr lang="sv-SE" sz="1200" dirty="0" err="1">
                <a:latin typeface="The Hand Extrablack" panose="03070A02030502020204" pitchFamily="66" charset="0"/>
                <a:cs typeface="Arial" panose="020B0604020202020204" pitchFamily="34" charset="0"/>
              </a:rPr>
              <a:t>of</a:t>
            </a:r>
            <a:r>
              <a:rPr lang="sv-SE" sz="1200" dirty="0">
                <a:latin typeface="The Hand Extrablack" panose="03070A02030502020204" pitchFamily="66" charset="0"/>
                <a:cs typeface="Arial" panose="020B0604020202020204" pitchFamily="34" charset="0"/>
              </a:rPr>
              <a:t> </a:t>
            </a:r>
            <a:r>
              <a:rPr lang="sv-SE" sz="1200" dirty="0" err="1">
                <a:latin typeface="The Hand Extrablack" panose="03070A02030502020204" pitchFamily="66" charset="0"/>
                <a:cs typeface="Arial" panose="020B0604020202020204" pitchFamily="34" charset="0"/>
              </a:rPr>
              <a:t>people</a:t>
            </a:r>
            <a:r>
              <a:rPr lang="sv-SE" sz="1200" dirty="0">
                <a:latin typeface="The Hand Extrablack" panose="03070A02030502020204" pitchFamily="66" charset="0"/>
                <a:cs typeface="Arial" panose="020B0604020202020204" pitchFamily="34" charset="0"/>
              </a:rPr>
              <a:t> from </a:t>
            </a:r>
            <a:r>
              <a:rPr lang="sv-SE" sz="1200" dirty="0" err="1">
                <a:latin typeface="The Hand Extrablack" panose="03070A02030502020204" pitchFamily="66" charset="0"/>
                <a:cs typeface="Arial" panose="020B0604020202020204" pitchFamily="34" charset="0"/>
              </a:rPr>
              <a:t>local</a:t>
            </a:r>
            <a:r>
              <a:rPr lang="sv-SE" sz="1200" dirty="0">
                <a:latin typeface="The Hand Extrablack" panose="03070A02030502020204" pitchFamily="66" charset="0"/>
                <a:cs typeface="Arial" panose="020B0604020202020204" pitchFamily="34" charset="0"/>
              </a:rPr>
              <a:t> </a:t>
            </a:r>
            <a:r>
              <a:rPr lang="sv-SE" sz="1200" dirty="0" err="1">
                <a:latin typeface="The Hand Extrablack" panose="03070A02030502020204" pitchFamily="66" charset="0"/>
                <a:cs typeface="Arial" panose="020B0604020202020204" pitchFamily="34" charset="0"/>
              </a:rPr>
              <a:t>community</a:t>
            </a:r>
            <a:r>
              <a:rPr lang="sv-SE" sz="1200" dirty="0">
                <a:latin typeface="The Hand Extrablack" panose="03070A02030502020204" pitchFamily="66" charset="0"/>
                <a:cs typeface="Arial" panose="020B0604020202020204" pitchFamily="34" charset="0"/>
              </a:rPr>
              <a:t> </a:t>
            </a:r>
            <a:r>
              <a:rPr lang="sv-SE" sz="1200" dirty="0" err="1">
                <a:latin typeface="The Hand Extrablack" panose="03070A02030502020204" pitchFamily="66" charset="0"/>
                <a:cs typeface="Arial" panose="020B0604020202020204" pitchFamily="34" charset="0"/>
              </a:rPr>
              <a:t>working</a:t>
            </a:r>
            <a:r>
              <a:rPr lang="sv-SE" sz="1200" dirty="0">
                <a:latin typeface="The Hand Extrablack" panose="03070A02030502020204" pitchFamily="66" charset="0"/>
                <a:cs typeface="Arial" panose="020B0604020202020204" pitchFamily="34" charset="0"/>
              </a:rPr>
              <a:t> for it in </a:t>
            </a:r>
            <a:r>
              <a:rPr lang="sv-SE" sz="1200" dirty="0" err="1">
                <a:latin typeface="The Hand Extrablack" panose="03070A02030502020204" pitchFamily="66" charset="0"/>
                <a:cs typeface="Arial" panose="020B0604020202020204" pitchFamily="34" charset="0"/>
              </a:rPr>
              <a:t>cases</a:t>
            </a:r>
            <a:r>
              <a:rPr lang="sv-SE" sz="1200" dirty="0">
                <a:latin typeface="The Hand Extrablack" panose="03070A02030502020204" pitchFamily="66" charset="0"/>
                <a:cs typeface="Arial" panose="020B0604020202020204" pitchFamily="34" charset="0"/>
              </a:rPr>
              <a:t> </a:t>
            </a:r>
            <a:r>
              <a:rPr lang="sv-SE" sz="1200" dirty="0" err="1">
                <a:latin typeface="The Hand Extrablack" panose="03070A02030502020204" pitchFamily="66" charset="0"/>
                <a:cs typeface="Arial" panose="020B0604020202020204" pitchFamily="34" charset="0"/>
              </a:rPr>
              <a:t>of</a:t>
            </a:r>
            <a:r>
              <a:rPr lang="sv-SE" sz="1200" dirty="0">
                <a:latin typeface="The Hand Extrablack" panose="03070A02030502020204" pitchFamily="66" charset="0"/>
                <a:cs typeface="Arial" panose="020B0604020202020204" pitchFamily="34" charset="0"/>
              </a:rPr>
              <a:t> </a:t>
            </a:r>
            <a:r>
              <a:rPr lang="sv-SE" sz="1200" dirty="0" err="1">
                <a:latin typeface="The Hand Extrablack" panose="03070A02030502020204" pitchFamily="66" charset="0"/>
                <a:cs typeface="Arial" panose="020B0604020202020204" pitchFamily="34" charset="0"/>
              </a:rPr>
              <a:t>crisis</a:t>
            </a:r>
            <a:endParaRPr lang="sv-SE" sz="1200" dirty="0">
              <a:latin typeface="The Hand Extrablack" panose="03070A02030502020204" pitchFamily="66" charset="0"/>
              <a:cs typeface="Arial" panose="020B0604020202020204" pitchFamily="34" charset="0"/>
            </a:endParaRPr>
          </a:p>
          <a:p>
            <a:r>
              <a:rPr lang="sv-SE" sz="1200" dirty="0">
                <a:latin typeface="The Hand Extrablack" panose="03070A02030502020204" pitchFamily="66" charset="0"/>
                <a:ea typeface="Calibri" panose="020F0502020204030204" pitchFamily="34" charset="0"/>
                <a:cs typeface="Arial" panose="020B0604020202020204" pitchFamily="34" charset="0"/>
              </a:rPr>
              <a:t>An LRG is </a:t>
            </a:r>
            <a:r>
              <a:rPr lang="sv-SE" sz="1200" dirty="0" err="1">
                <a:latin typeface="The Hand Extrablack" panose="03070A02030502020204" pitchFamily="66" charset="0"/>
                <a:ea typeface="Calibri" panose="020F0502020204030204" pitchFamily="34" charset="0"/>
                <a:cs typeface="Arial" panose="020B0604020202020204" pitchFamily="34" charset="0"/>
              </a:rPr>
              <a:t>o</a:t>
            </a:r>
            <a:r>
              <a:rPr lang="sv-SE" sz="1200" dirty="0" err="1">
                <a:effectLst/>
                <a:latin typeface="The Hand Extrablack" panose="03070A02030502020204" pitchFamily="66" charset="0"/>
                <a:ea typeface="Calibri" panose="020F0502020204030204" pitchFamily="34" charset="0"/>
                <a:cs typeface="Arial" panose="020B0604020202020204" pitchFamily="34" charset="0"/>
              </a:rPr>
              <a:t>rganising</a:t>
            </a:r>
            <a:r>
              <a:rPr lang="sv-SE" sz="1200" dirty="0">
                <a:effectLst/>
                <a:latin typeface="The Hand Extrablack" panose="03070A02030502020204" pitchFamily="66" charset="0"/>
                <a:ea typeface="Calibri" panose="020F0502020204030204" pitchFamily="34" charset="0"/>
                <a:cs typeface="Arial" panose="020B0604020202020204" pitchFamily="34" charset="0"/>
              </a:rPr>
              <a:t> and </a:t>
            </a:r>
            <a:r>
              <a:rPr lang="sv-SE" sz="1200" dirty="0" err="1">
                <a:effectLst/>
                <a:latin typeface="The Hand Extrablack" panose="03070A02030502020204" pitchFamily="66" charset="0"/>
                <a:ea typeface="Calibri" panose="020F0502020204030204" pitchFamily="34" charset="0"/>
                <a:cs typeface="Arial" panose="020B0604020202020204" pitchFamily="34" charset="0"/>
              </a:rPr>
              <a:t>training</a:t>
            </a:r>
            <a:r>
              <a:rPr lang="sv-SE" sz="1200" dirty="0">
                <a:effectLst/>
                <a:latin typeface="The Hand Extrablack" panose="03070A02030502020204" pitchFamily="66" charset="0"/>
                <a:ea typeface="Calibri" panose="020F0502020204030204" pitchFamily="34" charset="0"/>
                <a:cs typeface="Arial" panose="020B0604020202020204" pitchFamily="34" charset="0"/>
              </a:rPr>
              <a:t> </a:t>
            </a:r>
            <a:r>
              <a:rPr lang="sv-SE" sz="1200" dirty="0" err="1">
                <a:effectLst/>
                <a:latin typeface="The Hand Extrablack" panose="03070A02030502020204" pitchFamily="66" charset="0"/>
                <a:ea typeface="Calibri" panose="020F0502020204030204" pitchFamily="34" charset="0"/>
                <a:cs typeface="Arial" panose="020B0604020202020204" pitchFamily="34" charset="0"/>
              </a:rPr>
              <a:t>local</a:t>
            </a:r>
            <a:r>
              <a:rPr lang="sv-SE" sz="1200" dirty="0">
                <a:effectLst/>
                <a:latin typeface="The Hand Extrablack" panose="03070A02030502020204" pitchFamily="66" charset="0"/>
                <a:ea typeface="Calibri" panose="020F0502020204030204" pitchFamily="34" charset="0"/>
                <a:cs typeface="Arial" panose="020B0604020202020204" pitchFamily="34" charset="0"/>
              </a:rPr>
              <a:t> </a:t>
            </a:r>
            <a:r>
              <a:rPr lang="sv-SE" sz="1200" dirty="0" err="1">
                <a:effectLst/>
                <a:latin typeface="The Hand Extrablack" panose="03070A02030502020204" pitchFamily="66" charset="0"/>
                <a:ea typeface="Calibri" panose="020F0502020204030204" pitchFamily="34" charset="0"/>
                <a:cs typeface="Arial" panose="020B0604020202020204" pitchFamily="34" charset="0"/>
              </a:rPr>
              <a:t>resources</a:t>
            </a:r>
            <a:r>
              <a:rPr lang="sv-SE" sz="1200" dirty="0">
                <a:effectLst/>
                <a:latin typeface="The Hand Extrablack" panose="03070A02030502020204" pitchFamily="66" charset="0"/>
                <a:ea typeface="Calibri" panose="020F0502020204030204" pitchFamily="34" charset="0"/>
                <a:cs typeface="Arial" panose="020B0604020202020204" pitchFamily="34" charset="0"/>
              </a:rPr>
              <a:t> to </a:t>
            </a:r>
            <a:r>
              <a:rPr lang="sv-SE" sz="1200" dirty="0" err="1">
                <a:effectLst/>
                <a:latin typeface="The Hand Extrablack" panose="03070A02030502020204" pitchFamily="66" charset="0"/>
                <a:ea typeface="Calibri" panose="020F0502020204030204" pitchFamily="34" charset="0"/>
                <a:cs typeface="Arial" panose="020B0604020202020204" pitchFamily="34" charset="0"/>
              </a:rPr>
              <a:t>act</a:t>
            </a:r>
            <a:r>
              <a:rPr lang="sv-SE" sz="1200" dirty="0">
                <a:effectLst/>
                <a:latin typeface="The Hand Extrablack" panose="03070A02030502020204" pitchFamily="66" charset="0"/>
                <a:ea typeface="Calibri" panose="020F0502020204030204" pitchFamily="34" charset="0"/>
                <a:cs typeface="Arial" panose="020B0604020202020204" pitchFamily="34" charset="0"/>
              </a:rPr>
              <a:t> </a:t>
            </a:r>
            <a:r>
              <a:rPr lang="sv-SE" sz="1200" dirty="0" err="1">
                <a:effectLst/>
                <a:latin typeface="The Hand Extrablack" panose="03070A02030502020204" pitchFamily="66" charset="0"/>
                <a:ea typeface="Calibri" panose="020F0502020204030204" pitchFamily="34" charset="0"/>
                <a:cs typeface="Arial" panose="020B0604020202020204" pitchFamily="34" charset="0"/>
              </a:rPr>
              <a:t>efficiently</a:t>
            </a:r>
            <a:endParaRPr lang="sv-SE" sz="1200" dirty="0">
              <a:effectLst/>
              <a:latin typeface="The Hand Extrablack" panose="03070A02030502020204" pitchFamily="66" charset="0"/>
              <a:ea typeface="Calibri" panose="020F0502020204030204" pitchFamily="34" charset="0"/>
              <a:cs typeface="Arial" panose="020B0604020202020204" pitchFamily="34" charset="0"/>
            </a:endParaRPr>
          </a:p>
          <a:p>
            <a:endParaRPr lang="en-SE" dirty="0"/>
          </a:p>
        </p:txBody>
      </p:sp>
      <p:sp>
        <p:nvSpPr>
          <p:cNvPr id="4" name="Platshållare för bildnummer 3"/>
          <p:cNvSpPr>
            <a:spLocks noGrp="1"/>
          </p:cNvSpPr>
          <p:nvPr>
            <p:ph type="sldNum" sz="quarter" idx="5"/>
          </p:nvPr>
        </p:nvSpPr>
        <p:spPr/>
        <p:txBody>
          <a:bodyPr/>
          <a:lstStyle/>
          <a:p>
            <a:pPr>
              <a:defRPr/>
            </a:pPr>
            <a:fld id="{944FA1F1-920B-4249-82A2-AD3516493BF5}" type="slidenum">
              <a:rPr lang="sv-SE" smtClean="0"/>
              <a:pPr>
                <a:defRPr/>
              </a:pPr>
              <a:t>12</a:t>
            </a:fld>
            <a:endParaRPr lang="sv-SE"/>
          </a:p>
        </p:txBody>
      </p:sp>
    </p:spTree>
    <p:extLst>
      <p:ext uri="{BB962C8B-B14F-4D97-AF65-F5344CB8AC3E}">
        <p14:creationId xmlns:p14="http://schemas.microsoft.com/office/powerpoint/2010/main" val="2147203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latin typeface="The Hand Extrablack" panose="03070A02030502020204" pitchFamily="66" charset="0"/>
              </a:rPr>
              <a:t>Lokalt räddningsvärn och LRF-avdelning är viktiga partners i en </a:t>
            </a:r>
            <a:r>
              <a:rPr lang="sv-SE" sz="1200" b="1" dirty="0" err="1">
                <a:latin typeface="The Hand Extrablack" panose="03070A02030502020204" pitchFamily="66" charset="0"/>
              </a:rPr>
              <a:t>LRGs</a:t>
            </a:r>
            <a:r>
              <a:rPr lang="sv-SE" sz="1200" b="1" dirty="0">
                <a:latin typeface="The Hand Extrablack" panose="03070A02030502020204" pitchFamily="66" charset="0"/>
              </a:rPr>
              <a:t> arbete</a:t>
            </a:r>
          </a:p>
          <a:p>
            <a:r>
              <a:rPr lang="sv-SE" sz="1200" b="1" dirty="0">
                <a:latin typeface="The Hand Extrablack" panose="03070A02030502020204" pitchFamily="66" charset="0"/>
              </a:rPr>
              <a:t>Områdesansvariga / biträdande som ingår i ledningsgrupp vid kris</a:t>
            </a:r>
          </a:p>
          <a:p>
            <a:r>
              <a:rPr lang="sv-SE" sz="1200" b="1" dirty="0">
                <a:latin typeface="The Hand Extrablack" panose="03070A02030502020204" pitchFamily="66" charset="0"/>
              </a:rPr>
              <a:t>Ledningsgruppen upprättar en sambandscentral när det behövs</a:t>
            </a:r>
          </a:p>
          <a:p>
            <a:endParaRPr lang="en-SE" dirty="0"/>
          </a:p>
        </p:txBody>
      </p:sp>
      <p:sp>
        <p:nvSpPr>
          <p:cNvPr id="4" name="Platshållare för bildnummer 3"/>
          <p:cNvSpPr>
            <a:spLocks noGrp="1"/>
          </p:cNvSpPr>
          <p:nvPr>
            <p:ph type="sldNum" sz="quarter" idx="5"/>
          </p:nvPr>
        </p:nvSpPr>
        <p:spPr/>
        <p:txBody>
          <a:bodyPr/>
          <a:lstStyle/>
          <a:p>
            <a:pPr>
              <a:defRPr/>
            </a:pPr>
            <a:fld id="{944FA1F1-920B-4249-82A2-AD3516493BF5}" type="slidenum">
              <a:rPr lang="sv-SE" smtClean="0"/>
              <a:pPr>
                <a:defRPr/>
              </a:pPr>
              <a:t>13</a:t>
            </a:fld>
            <a:endParaRPr lang="sv-SE"/>
          </a:p>
        </p:txBody>
      </p:sp>
    </p:spTree>
    <p:extLst>
      <p:ext uri="{BB962C8B-B14F-4D97-AF65-F5344CB8AC3E}">
        <p14:creationId xmlns:p14="http://schemas.microsoft.com/office/powerpoint/2010/main" val="3456875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Sammanfattning genom modellen och koppling till IOP </a:t>
            </a:r>
            <a:endParaRPr lang="en-SE" dirty="0"/>
          </a:p>
        </p:txBody>
      </p:sp>
      <p:sp>
        <p:nvSpPr>
          <p:cNvPr id="4" name="Platshållare för bildnummer 3"/>
          <p:cNvSpPr>
            <a:spLocks noGrp="1"/>
          </p:cNvSpPr>
          <p:nvPr>
            <p:ph type="sldNum" sz="quarter" idx="5"/>
          </p:nvPr>
        </p:nvSpPr>
        <p:spPr/>
        <p:txBody>
          <a:bodyPr/>
          <a:lstStyle/>
          <a:p>
            <a:fld id="{2F527F65-CDBB-474C-B2AB-A1B3D3DC27CB}" type="slidenum">
              <a:rPr lang="en-SE" smtClean="0"/>
              <a:t>14</a:t>
            </a:fld>
            <a:endParaRPr lang="en-SE"/>
          </a:p>
        </p:txBody>
      </p:sp>
    </p:spTree>
    <p:extLst>
      <p:ext uri="{BB962C8B-B14F-4D97-AF65-F5344CB8AC3E}">
        <p14:creationId xmlns:p14="http://schemas.microsoft.com/office/powerpoint/2010/main" val="616775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944FA1F1-920B-4249-82A2-AD3516493BF5}" type="slidenum">
              <a:rPr lang="sv-SE" smtClean="0"/>
              <a:pPr>
                <a:defRPr/>
              </a:pPr>
              <a:t>15</a:t>
            </a:fld>
            <a:endParaRPr lang="sv-SE"/>
          </a:p>
        </p:txBody>
      </p:sp>
    </p:spTree>
    <p:extLst>
      <p:ext uri="{BB962C8B-B14F-4D97-AF65-F5344CB8AC3E}">
        <p14:creationId xmlns:p14="http://schemas.microsoft.com/office/powerpoint/2010/main" val="3253003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SE" dirty="0"/>
          </a:p>
        </p:txBody>
      </p:sp>
      <p:sp>
        <p:nvSpPr>
          <p:cNvPr id="4" name="Platshållare för bildnummer 3"/>
          <p:cNvSpPr>
            <a:spLocks noGrp="1"/>
          </p:cNvSpPr>
          <p:nvPr>
            <p:ph type="sldNum" sz="quarter" idx="5"/>
          </p:nvPr>
        </p:nvSpPr>
        <p:spPr/>
        <p:txBody>
          <a:bodyPr/>
          <a:lstStyle/>
          <a:p>
            <a:pPr>
              <a:defRPr/>
            </a:pPr>
            <a:fld id="{944FA1F1-920B-4249-82A2-AD3516493BF5}" type="slidenum">
              <a:rPr lang="sv-SE" smtClean="0"/>
              <a:pPr>
                <a:defRPr/>
              </a:pPr>
              <a:t>17</a:t>
            </a:fld>
            <a:endParaRPr lang="sv-SE"/>
          </a:p>
        </p:txBody>
      </p:sp>
    </p:spTree>
    <p:extLst>
      <p:ext uri="{BB962C8B-B14F-4D97-AF65-F5344CB8AC3E}">
        <p14:creationId xmlns:p14="http://schemas.microsoft.com/office/powerpoint/2010/main" val="1000535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SE" dirty="0"/>
          </a:p>
        </p:txBody>
      </p:sp>
      <p:sp>
        <p:nvSpPr>
          <p:cNvPr id="4" name="Platshållare för bildnummer 3"/>
          <p:cNvSpPr>
            <a:spLocks noGrp="1"/>
          </p:cNvSpPr>
          <p:nvPr>
            <p:ph type="sldNum" sz="quarter" idx="5"/>
          </p:nvPr>
        </p:nvSpPr>
        <p:spPr/>
        <p:txBody>
          <a:bodyPr/>
          <a:lstStyle/>
          <a:p>
            <a:pPr>
              <a:defRPr/>
            </a:pPr>
            <a:fld id="{944FA1F1-920B-4249-82A2-AD3516493BF5}" type="slidenum">
              <a:rPr lang="sv-SE" smtClean="0"/>
              <a:pPr>
                <a:defRPr/>
              </a:pPr>
              <a:t>18</a:t>
            </a:fld>
            <a:endParaRPr lang="sv-SE"/>
          </a:p>
        </p:txBody>
      </p:sp>
    </p:spTree>
    <p:extLst>
      <p:ext uri="{BB962C8B-B14F-4D97-AF65-F5344CB8AC3E}">
        <p14:creationId xmlns:p14="http://schemas.microsoft.com/office/powerpoint/2010/main" val="2957019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nergikontorsydost.se/dataskydd"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nergikontorsydost.se/dataskydd"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hemeOverride" Target="../theme/themeOverride2.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hemeOverride" Target="../theme/themeOverride4.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hemeOverride" Target="../theme/themeOverride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hemeOverride" Target="../theme/themeOverride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hemeOverride" Target="../theme/themeOverride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hemeOverride" Target="../theme/themeOverride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hemeOverride" Target="../theme/themeOverride9.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www.energikontorsydost.se/dataskydd" TargetMode="External"/><Relationship Id="rId2" Type="http://schemas.openxmlformats.org/officeDocument/2006/relationships/slideMaster" Target="../slideMasters/slideMaster3.xml"/><Relationship Id="rId1" Type="http://schemas.openxmlformats.org/officeDocument/2006/relationships/themeOverride" Target="../theme/themeOverride10.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bild projektloggor">
    <p:spTree>
      <p:nvGrpSpPr>
        <p:cNvPr id="1" name=""/>
        <p:cNvGrpSpPr/>
        <p:nvPr/>
      </p:nvGrpSpPr>
      <p:grpSpPr>
        <a:xfrm>
          <a:off x="0" y="0"/>
          <a:ext cx="0" cy="0"/>
          <a:chOff x="0" y="0"/>
          <a:chExt cx="0" cy="0"/>
        </a:xfrm>
      </p:grpSpPr>
      <p:cxnSp>
        <p:nvCxnSpPr>
          <p:cNvPr id="4" name="Rak koppling 10">
            <a:extLst>
              <a:ext uri="{FF2B5EF4-FFF2-40B4-BE49-F238E27FC236}">
                <a16:creationId xmlns:a16="http://schemas.microsoft.com/office/drawing/2014/main" id="{675CED71-2473-0777-CB9B-63B6DE407A79}"/>
              </a:ext>
            </a:extLst>
          </p:cNvPr>
          <p:cNvCxnSpPr/>
          <p:nvPr/>
        </p:nvCxnSpPr>
        <p:spPr>
          <a:xfrm>
            <a:off x="0" y="6103938"/>
            <a:ext cx="12192000"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2" name="Rubrik 1"/>
          <p:cNvSpPr>
            <a:spLocks noGrp="1"/>
          </p:cNvSpPr>
          <p:nvPr>
            <p:ph type="ctrTitle"/>
          </p:nvPr>
        </p:nvSpPr>
        <p:spPr>
          <a:xfrm>
            <a:off x="1155940" y="1122363"/>
            <a:ext cx="951206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155940" y="3602038"/>
            <a:ext cx="951206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7" name="Platshållare för datum 3">
            <a:extLst>
              <a:ext uri="{FF2B5EF4-FFF2-40B4-BE49-F238E27FC236}">
                <a16:creationId xmlns:a16="http://schemas.microsoft.com/office/drawing/2014/main" id="{F54B76B2-4B40-3A5F-CC9D-F69369DF0D24}"/>
              </a:ext>
            </a:extLst>
          </p:cNvPr>
          <p:cNvSpPr>
            <a:spLocks noGrp="1"/>
          </p:cNvSpPr>
          <p:nvPr>
            <p:ph type="dt" sz="half" idx="10"/>
          </p:nvPr>
        </p:nvSpPr>
        <p:spPr/>
        <p:txBody>
          <a:bodyPr/>
          <a:lstStyle>
            <a:lvl1pPr>
              <a:defRPr/>
            </a:lvl1pPr>
          </a:lstStyle>
          <a:p>
            <a:pPr>
              <a:defRPr/>
            </a:pPr>
            <a:fld id="{ED4F285E-7ACD-AF47-A6E3-0F263D35208D}" type="datetimeFigureOut">
              <a:rPr lang="sv-SE"/>
              <a:pPr>
                <a:defRPr/>
              </a:pPr>
              <a:t>2023-05-08</a:t>
            </a:fld>
            <a:endParaRPr lang="sv-SE"/>
          </a:p>
        </p:txBody>
      </p:sp>
      <p:sp>
        <p:nvSpPr>
          <p:cNvPr id="8" name="Platshållare för sidfot 4">
            <a:extLst>
              <a:ext uri="{FF2B5EF4-FFF2-40B4-BE49-F238E27FC236}">
                <a16:creationId xmlns:a16="http://schemas.microsoft.com/office/drawing/2014/main" id="{B4B64C8A-CE48-0CE5-13C3-355C6E71DBEE}"/>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5">
            <a:extLst>
              <a:ext uri="{FF2B5EF4-FFF2-40B4-BE49-F238E27FC236}">
                <a16:creationId xmlns:a16="http://schemas.microsoft.com/office/drawing/2014/main" id="{EC90433C-F6DE-6E7B-FA8C-7EF30B0A8919}"/>
              </a:ext>
            </a:extLst>
          </p:cNvPr>
          <p:cNvSpPr>
            <a:spLocks noGrp="1"/>
          </p:cNvSpPr>
          <p:nvPr>
            <p:ph type="sldNum" sz="quarter" idx="12"/>
          </p:nvPr>
        </p:nvSpPr>
        <p:spPr/>
        <p:txBody>
          <a:bodyPr/>
          <a:lstStyle>
            <a:lvl1pPr>
              <a:defRPr/>
            </a:lvl1pPr>
          </a:lstStyle>
          <a:p>
            <a:pPr>
              <a:defRPr/>
            </a:pPr>
            <a:fld id="{597366AB-7C80-BF4E-BE56-AC2B71BAFB83}" type="slidenum">
              <a:rPr lang="sv-SE"/>
              <a:pPr>
                <a:defRPr/>
              </a:pPr>
              <a:t>‹#›</a:t>
            </a:fld>
            <a:endParaRPr lang="sv-SE"/>
          </a:p>
        </p:txBody>
      </p:sp>
    </p:spTree>
    <p:extLst>
      <p:ext uri="{BB962C8B-B14F-4D97-AF65-F5344CB8AC3E}">
        <p14:creationId xmlns:p14="http://schemas.microsoft.com/office/powerpoint/2010/main" val="3554825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ed bildtext projektloggor">
    <p:spTree>
      <p:nvGrpSpPr>
        <p:cNvPr id="1" name=""/>
        <p:cNvGrpSpPr/>
        <p:nvPr/>
      </p:nvGrpSpPr>
      <p:grpSpPr>
        <a:xfrm>
          <a:off x="0" y="0"/>
          <a:ext cx="0" cy="0"/>
          <a:chOff x="0" y="0"/>
          <a:chExt cx="0" cy="0"/>
        </a:xfrm>
      </p:grpSpPr>
      <p:cxnSp>
        <p:nvCxnSpPr>
          <p:cNvPr id="5" name="Rak koppling 8">
            <a:extLst>
              <a:ext uri="{FF2B5EF4-FFF2-40B4-BE49-F238E27FC236}">
                <a16:creationId xmlns:a16="http://schemas.microsoft.com/office/drawing/2014/main" id="{85BBC488-AD72-BE9C-8815-0234625C77C0}"/>
              </a:ext>
            </a:extLst>
          </p:cNvPr>
          <p:cNvCxnSpPr/>
          <p:nvPr/>
        </p:nvCxnSpPr>
        <p:spPr>
          <a:xfrm>
            <a:off x="0" y="6103938"/>
            <a:ext cx="12192000"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1"/>
            <a:ext cx="7008812" cy="58610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299902"/>
            <a:ext cx="3932237" cy="35690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datum 4">
            <a:extLst>
              <a:ext uri="{FF2B5EF4-FFF2-40B4-BE49-F238E27FC236}">
                <a16:creationId xmlns:a16="http://schemas.microsoft.com/office/drawing/2014/main" id="{EB23CA52-775D-636B-B92D-C68DBDC38FEB}"/>
              </a:ext>
            </a:extLst>
          </p:cNvPr>
          <p:cNvSpPr>
            <a:spLocks noGrp="1"/>
          </p:cNvSpPr>
          <p:nvPr>
            <p:ph type="dt" sz="half" idx="10"/>
          </p:nvPr>
        </p:nvSpPr>
        <p:spPr/>
        <p:txBody>
          <a:bodyPr/>
          <a:lstStyle>
            <a:lvl1pPr>
              <a:defRPr/>
            </a:lvl1pPr>
          </a:lstStyle>
          <a:p>
            <a:pPr>
              <a:defRPr/>
            </a:pPr>
            <a:fld id="{B0349BC5-FE2A-CC42-951C-52AC7FF80EF0}" type="datetimeFigureOut">
              <a:rPr lang="sv-SE"/>
              <a:pPr>
                <a:defRPr/>
              </a:pPr>
              <a:t>2023-05-08</a:t>
            </a:fld>
            <a:endParaRPr lang="sv-SE"/>
          </a:p>
        </p:txBody>
      </p:sp>
      <p:sp>
        <p:nvSpPr>
          <p:cNvPr id="8" name="Platshållare för sidfot 5">
            <a:extLst>
              <a:ext uri="{FF2B5EF4-FFF2-40B4-BE49-F238E27FC236}">
                <a16:creationId xmlns:a16="http://schemas.microsoft.com/office/drawing/2014/main" id="{73BF4098-8CE0-67FE-4C8A-0007B267B6A1}"/>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6">
            <a:extLst>
              <a:ext uri="{FF2B5EF4-FFF2-40B4-BE49-F238E27FC236}">
                <a16:creationId xmlns:a16="http://schemas.microsoft.com/office/drawing/2014/main" id="{83F89A50-E608-2F5C-B929-85FB87116428}"/>
              </a:ext>
            </a:extLst>
          </p:cNvPr>
          <p:cNvSpPr>
            <a:spLocks noGrp="1"/>
          </p:cNvSpPr>
          <p:nvPr>
            <p:ph type="sldNum" sz="quarter" idx="12"/>
          </p:nvPr>
        </p:nvSpPr>
        <p:spPr/>
        <p:txBody>
          <a:bodyPr/>
          <a:lstStyle>
            <a:lvl1pPr>
              <a:defRPr/>
            </a:lvl1pPr>
          </a:lstStyle>
          <a:p>
            <a:pPr>
              <a:defRPr/>
            </a:pPr>
            <a:fld id="{80A4BC6F-2235-F047-A053-980ED750D3BA}" type="slidenum">
              <a:rPr lang="sv-SE"/>
              <a:pPr>
                <a:defRPr/>
              </a:pPr>
              <a:t>‹#›</a:t>
            </a:fld>
            <a:endParaRPr lang="sv-SE"/>
          </a:p>
        </p:txBody>
      </p:sp>
      <p:pic>
        <p:nvPicPr>
          <p:cNvPr id="10" name="Bildobjekt 8">
            <a:extLst>
              <a:ext uri="{FF2B5EF4-FFF2-40B4-BE49-F238E27FC236}">
                <a16:creationId xmlns:a16="http://schemas.microsoft.com/office/drawing/2014/main" id="{3094C869-14A4-7CE7-FE6B-FCB6EBE550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105" y="6214336"/>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365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an webbinarium projektloggor">
    <p:spTree>
      <p:nvGrpSpPr>
        <p:cNvPr id="1" name=""/>
        <p:cNvGrpSpPr/>
        <p:nvPr/>
      </p:nvGrpSpPr>
      <p:grpSpPr>
        <a:xfrm>
          <a:off x="0" y="0"/>
          <a:ext cx="0" cy="0"/>
          <a:chOff x="0" y="0"/>
          <a:chExt cx="0" cy="0"/>
        </a:xfrm>
      </p:grpSpPr>
      <p:sp>
        <p:nvSpPr>
          <p:cNvPr id="2" name="textruta 6">
            <a:extLst>
              <a:ext uri="{FF2B5EF4-FFF2-40B4-BE49-F238E27FC236}">
                <a16:creationId xmlns:a16="http://schemas.microsoft.com/office/drawing/2014/main" id="{AF16B695-C07E-B549-5684-7D7012FDCEAB}"/>
              </a:ext>
            </a:extLst>
          </p:cNvPr>
          <p:cNvSpPr txBox="1">
            <a:spLocks noChangeArrowheads="1"/>
          </p:cNvSpPr>
          <p:nvPr/>
        </p:nvSpPr>
        <p:spPr bwMode="auto">
          <a:xfrm>
            <a:off x="1155700" y="4487863"/>
            <a:ext cx="554672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buFont typeface="Calibri Light" panose="020F0302020204030204" pitchFamily="34" charset="0"/>
              <a:buAutoNum type="arabicPeriod"/>
            </a:pPr>
            <a:r>
              <a:rPr lang="sv-SE" altLang="sv-SE">
                <a:solidFill>
                  <a:schemeClr val="tx2"/>
                </a:solidFill>
                <a:latin typeface="Calibri" panose="020F0502020204030204" pitchFamily="34" charset="0"/>
              </a:rPr>
              <a:t>Stäng av Outlook och sätt mobilen på ljudlöst.</a:t>
            </a:r>
          </a:p>
          <a:p>
            <a:pPr eaLnBrk="1" hangingPunct="1">
              <a:spcAft>
                <a:spcPts val="600"/>
              </a:spcAft>
              <a:buFont typeface="Calibri Light" panose="020F0302020204030204" pitchFamily="34" charset="0"/>
              <a:buAutoNum type="arabicPeriod"/>
            </a:pPr>
            <a:r>
              <a:rPr lang="sv-SE" altLang="sv-SE">
                <a:solidFill>
                  <a:schemeClr val="tx2"/>
                </a:solidFill>
                <a:latin typeface="Calibri" panose="020F0502020204030204" pitchFamily="34" charset="0"/>
              </a:rPr>
              <a:t>Ha mikrofonen avstängd för att undvika störljud, men ha gärna kameran på </a:t>
            </a:r>
          </a:p>
          <a:p>
            <a:pPr eaLnBrk="1" hangingPunct="1">
              <a:spcAft>
                <a:spcPts val="600"/>
              </a:spcAft>
              <a:buFont typeface="Calibri Light" panose="020F0302020204030204" pitchFamily="34" charset="0"/>
              <a:buAutoNum type="arabicPeriod"/>
            </a:pPr>
            <a:r>
              <a:rPr lang="sv-SE" altLang="sv-SE">
                <a:solidFill>
                  <a:schemeClr val="tx2"/>
                </a:solidFill>
                <a:latin typeface="Calibri" panose="020F0502020204030204" pitchFamily="34" charset="0"/>
              </a:rPr>
              <a:t>Begär ordet via chatten.</a:t>
            </a:r>
          </a:p>
        </p:txBody>
      </p:sp>
      <p:sp>
        <p:nvSpPr>
          <p:cNvPr id="3" name="textruta 7">
            <a:extLst>
              <a:ext uri="{FF2B5EF4-FFF2-40B4-BE49-F238E27FC236}">
                <a16:creationId xmlns:a16="http://schemas.microsoft.com/office/drawing/2014/main" id="{377536A7-1D6D-E4D7-7BB5-CB77CA0A934A}"/>
              </a:ext>
            </a:extLst>
          </p:cNvPr>
          <p:cNvSpPr txBox="1">
            <a:spLocks noChangeArrowheads="1"/>
          </p:cNvSpPr>
          <p:nvPr/>
        </p:nvSpPr>
        <p:spPr bwMode="auto">
          <a:xfrm>
            <a:off x="1155700" y="3817938"/>
            <a:ext cx="4333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2800">
                <a:solidFill>
                  <a:schemeClr val="tx2"/>
                </a:solidFill>
                <a:latin typeface="Calibri" panose="020F0502020204030204" pitchFamily="34" charset="0"/>
              </a:rPr>
              <a:t>Tre tips för ett bra möte</a:t>
            </a:r>
          </a:p>
        </p:txBody>
      </p:sp>
      <p:sp>
        <p:nvSpPr>
          <p:cNvPr id="5" name="textruta 8">
            <a:extLst>
              <a:ext uri="{FF2B5EF4-FFF2-40B4-BE49-F238E27FC236}">
                <a16:creationId xmlns:a16="http://schemas.microsoft.com/office/drawing/2014/main" id="{809A0F02-3EC5-26F3-DDF1-6EC12A8CCE71}"/>
              </a:ext>
            </a:extLst>
          </p:cNvPr>
          <p:cNvSpPr txBox="1">
            <a:spLocks noChangeArrowheads="1"/>
          </p:cNvSpPr>
          <p:nvPr/>
        </p:nvSpPr>
        <p:spPr bwMode="auto">
          <a:xfrm>
            <a:off x="1044575" y="1155700"/>
            <a:ext cx="103092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4400">
                <a:solidFill>
                  <a:srgbClr val="005B60"/>
                </a:solidFill>
                <a:latin typeface="Calibri" panose="020F0502020204030204" pitchFamily="34" charset="0"/>
              </a:rPr>
              <a:t>Varmt välkomna hit</a:t>
            </a:r>
          </a:p>
        </p:txBody>
      </p:sp>
      <p:pic>
        <p:nvPicPr>
          <p:cNvPr id="6" name="Bildobjekt 9" descr="En bild som visar väg&#10;&#10;Automatiskt genererad beskrivning">
            <a:extLst>
              <a:ext uri="{FF2B5EF4-FFF2-40B4-BE49-F238E27FC236}">
                <a16:creationId xmlns:a16="http://schemas.microsoft.com/office/drawing/2014/main" id="{1E74A2A2-B393-5B86-9821-A9589F400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13167" flipH="1">
            <a:off x="7661275" y="165100"/>
            <a:ext cx="4641850" cy="63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10" descr="En bild som visar karta&#10;&#10;Automatiskt genererad beskrivning">
            <a:extLst>
              <a:ext uri="{FF2B5EF4-FFF2-40B4-BE49-F238E27FC236}">
                <a16:creationId xmlns:a16="http://schemas.microsoft.com/office/drawing/2014/main" id="{BE93A216-0126-836F-922D-BCC7DFC20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250825"/>
            <a:ext cx="12477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ak koppling 16">
            <a:extLst>
              <a:ext uri="{FF2B5EF4-FFF2-40B4-BE49-F238E27FC236}">
                <a16:creationId xmlns:a16="http://schemas.microsoft.com/office/drawing/2014/main" id="{A231E319-23D2-82CA-BE2B-DFFE24C7624C}"/>
              </a:ext>
            </a:extLst>
          </p:cNvPr>
          <p:cNvCxnSpPr/>
          <p:nvPr/>
        </p:nvCxnSpPr>
        <p:spPr>
          <a:xfrm>
            <a:off x="0" y="6103938"/>
            <a:ext cx="12192000"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4" name="Platshållare för innehåll 3"/>
          <p:cNvSpPr>
            <a:spLocks noGrp="1"/>
          </p:cNvSpPr>
          <p:nvPr>
            <p:ph sz="half" idx="2"/>
          </p:nvPr>
        </p:nvSpPr>
        <p:spPr>
          <a:xfrm>
            <a:off x="1155939" y="2258406"/>
            <a:ext cx="10197860" cy="696911"/>
          </a:xfrm>
        </p:spPr>
        <p:txBody>
          <a:bodyPr/>
          <a:lstStyle>
            <a:lvl1pPr marL="0" indent="0">
              <a:buNone/>
              <a:defRPr/>
            </a:lvl1pPr>
          </a:lstStyle>
          <a:p>
            <a:pPr lvl="0"/>
            <a:r>
              <a:rPr lang="sv-SE"/>
              <a:t>Klicka här för att ändra format på bakgrundstexten</a:t>
            </a:r>
          </a:p>
        </p:txBody>
      </p:sp>
      <p:sp>
        <p:nvSpPr>
          <p:cNvPr id="10" name="Platshållare för datum 4">
            <a:extLst>
              <a:ext uri="{FF2B5EF4-FFF2-40B4-BE49-F238E27FC236}">
                <a16:creationId xmlns:a16="http://schemas.microsoft.com/office/drawing/2014/main" id="{48BE658B-F48A-C024-EB31-42358BFFBAE2}"/>
              </a:ext>
            </a:extLst>
          </p:cNvPr>
          <p:cNvSpPr>
            <a:spLocks noGrp="1"/>
          </p:cNvSpPr>
          <p:nvPr>
            <p:ph type="dt" sz="half" idx="10"/>
          </p:nvPr>
        </p:nvSpPr>
        <p:spPr/>
        <p:txBody>
          <a:bodyPr/>
          <a:lstStyle>
            <a:lvl1pPr>
              <a:defRPr/>
            </a:lvl1pPr>
          </a:lstStyle>
          <a:p>
            <a:pPr>
              <a:defRPr/>
            </a:pPr>
            <a:fld id="{E41A65AE-808D-2844-85A5-7710FC93125C}" type="datetimeFigureOut">
              <a:rPr lang="sv-SE"/>
              <a:pPr>
                <a:defRPr/>
              </a:pPr>
              <a:t>2023-05-08</a:t>
            </a:fld>
            <a:endParaRPr lang="sv-SE"/>
          </a:p>
        </p:txBody>
      </p:sp>
      <p:sp>
        <p:nvSpPr>
          <p:cNvPr id="11" name="Platshållare för sidfot 5">
            <a:extLst>
              <a:ext uri="{FF2B5EF4-FFF2-40B4-BE49-F238E27FC236}">
                <a16:creationId xmlns:a16="http://schemas.microsoft.com/office/drawing/2014/main" id="{BC7681AF-7DF2-0F0A-EAC5-C53EC151F03F}"/>
              </a:ext>
            </a:extLst>
          </p:cNvPr>
          <p:cNvSpPr>
            <a:spLocks noGrp="1"/>
          </p:cNvSpPr>
          <p:nvPr>
            <p:ph type="ftr" sz="quarter" idx="11"/>
          </p:nvPr>
        </p:nvSpPr>
        <p:spPr/>
        <p:txBody>
          <a:bodyPr/>
          <a:lstStyle>
            <a:lvl1pPr>
              <a:defRPr/>
            </a:lvl1pPr>
          </a:lstStyle>
          <a:p>
            <a:pPr>
              <a:defRPr/>
            </a:pPr>
            <a:endParaRPr lang="sv-SE"/>
          </a:p>
        </p:txBody>
      </p:sp>
      <p:sp>
        <p:nvSpPr>
          <p:cNvPr id="12" name="Platshållare för bildnummer 6">
            <a:extLst>
              <a:ext uri="{FF2B5EF4-FFF2-40B4-BE49-F238E27FC236}">
                <a16:creationId xmlns:a16="http://schemas.microsoft.com/office/drawing/2014/main" id="{C8922B61-B7FC-7599-FD8D-1986E198F5BF}"/>
              </a:ext>
            </a:extLst>
          </p:cNvPr>
          <p:cNvSpPr>
            <a:spLocks noGrp="1"/>
          </p:cNvSpPr>
          <p:nvPr>
            <p:ph type="sldNum" sz="quarter" idx="12"/>
          </p:nvPr>
        </p:nvSpPr>
        <p:spPr/>
        <p:txBody>
          <a:bodyPr/>
          <a:lstStyle>
            <a:lvl1pPr>
              <a:defRPr/>
            </a:lvl1pPr>
          </a:lstStyle>
          <a:p>
            <a:pPr>
              <a:defRPr/>
            </a:pPr>
            <a:fld id="{3E6D8C87-FD0B-BC44-B645-6DB1C2ED408D}" type="slidenum">
              <a:rPr lang="sv-SE"/>
              <a:pPr>
                <a:defRPr/>
              </a:pPr>
              <a:t>‹#›</a:t>
            </a:fld>
            <a:endParaRPr lang="sv-SE"/>
          </a:p>
        </p:txBody>
      </p:sp>
      <p:pic>
        <p:nvPicPr>
          <p:cNvPr id="13" name="Bildobjekt 8">
            <a:extLst>
              <a:ext uri="{FF2B5EF4-FFF2-40B4-BE49-F238E27FC236}">
                <a16:creationId xmlns:a16="http://schemas.microsoft.com/office/drawing/2014/main" id="{E90CBDF2-6CF6-FE47-7A4A-276D563ADE6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0105" y="6214336"/>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397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DPR webbinarium standard">
    <p:spTree>
      <p:nvGrpSpPr>
        <p:cNvPr id="1" name=""/>
        <p:cNvGrpSpPr/>
        <p:nvPr/>
      </p:nvGrpSpPr>
      <p:grpSpPr>
        <a:xfrm>
          <a:off x="0" y="0"/>
          <a:ext cx="0" cy="0"/>
          <a:chOff x="0" y="0"/>
          <a:chExt cx="0" cy="0"/>
        </a:xfrm>
      </p:grpSpPr>
      <p:sp>
        <p:nvSpPr>
          <p:cNvPr id="2" name="textruta 6">
            <a:extLst>
              <a:ext uri="{FF2B5EF4-FFF2-40B4-BE49-F238E27FC236}">
                <a16:creationId xmlns:a16="http://schemas.microsoft.com/office/drawing/2014/main" id="{CE3CDD1D-88D1-8411-8B91-4262EC9D3CA5}"/>
              </a:ext>
            </a:extLst>
          </p:cNvPr>
          <p:cNvSpPr txBox="1">
            <a:spLocks noChangeArrowheads="1"/>
          </p:cNvSpPr>
          <p:nvPr/>
        </p:nvSpPr>
        <p:spPr bwMode="auto">
          <a:xfrm>
            <a:off x="1155700" y="1136650"/>
            <a:ext cx="101981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4400">
                <a:solidFill>
                  <a:srgbClr val="005B60"/>
                </a:solidFill>
                <a:latin typeface="Calibri" panose="020F0502020204030204" pitchFamily="34" charset="0"/>
              </a:rPr>
              <a:t>Så här hanterar vi dina personuppgifter</a:t>
            </a:r>
          </a:p>
        </p:txBody>
      </p:sp>
      <p:sp>
        <p:nvSpPr>
          <p:cNvPr id="3" name="textruta 7">
            <a:extLst>
              <a:ext uri="{FF2B5EF4-FFF2-40B4-BE49-F238E27FC236}">
                <a16:creationId xmlns:a16="http://schemas.microsoft.com/office/drawing/2014/main" id="{2087859E-BA9B-C6B8-86B0-CE97543A91BB}"/>
              </a:ext>
            </a:extLst>
          </p:cNvPr>
          <p:cNvSpPr txBox="1">
            <a:spLocks noChangeArrowheads="1"/>
          </p:cNvSpPr>
          <p:nvPr/>
        </p:nvSpPr>
        <p:spPr bwMode="auto">
          <a:xfrm>
            <a:off x="1150938" y="2128838"/>
            <a:ext cx="10196512"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sv-SE" altLang="sv-SE" sz="2000">
                <a:solidFill>
                  <a:srgbClr val="005B60"/>
                </a:solidFill>
                <a:latin typeface="Calibri" panose="020F0502020204030204" pitchFamily="34" charset="0"/>
                <a:ea typeface="Calibri" panose="020F0502020204030204" pitchFamily="34" charset="0"/>
                <a:cs typeface="Arial" panose="020B0604020202020204" pitchFamily="34" charset="0"/>
              </a:rPr>
              <a:t>Under eventet kommer vi notera ditt deltagande i en lista, som vi sedan sparar på våra servrar och rapporterar in till våra projektfinansiärer som möjliggör att vi kan arrangera våra event. </a:t>
            </a:r>
          </a:p>
          <a:p>
            <a:pPr eaLnBrk="1" hangingPunct="1">
              <a:spcAft>
                <a:spcPts val="600"/>
              </a:spcAft>
            </a:pPr>
            <a:r>
              <a:rPr lang="sv-SE" altLang="sv-SE" sz="2000">
                <a:solidFill>
                  <a:srgbClr val="005B60"/>
                </a:solidFill>
                <a:latin typeface="Calibri" panose="020F0502020204030204" pitchFamily="34" charset="0"/>
                <a:ea typeface="Calibri" panose="020F0502020204030204" pitchFamily="34" charset="0"/>
                <a:cs typeface="Arial" panose="020B0604020202020204" pitchFamily="34" charset="0"/>
              </a:rPr>
              <a:t>Vi kan komma att spela in eventet, ta fotografier eller filma för att rapportera till våra finansiärer, men också för publicering på våra kanaler: webbsida och sociala medier. </a:t>
            </a:r>
          </a:p>
          <a:p>
            <a:pPr eaLnBrk="1" hangingPunct="1">
              <a:spcAft>
                <a:spcPts val="600"/>
              </a:spcAft>
            </a:pPr>
            <a:r>
              <a:rPr lang="sv-SE" altLang="sv-SE" sz="2000">
                <a:solidFill>
                  <a:srgbClr val="005B60"/>
                </a:solidFill>
                <a:latin typeface="Calibri" panose="020F0502020204030204" pitchFamily="34" charset="0"/>
                <a:ea typeface="Calibri" panose="020F0502020204030204" pitchFamily="34" charset="0"/>
                <a:cs typeface="Arial" panose="020B0604020202020204" pitchFamily="34" charset="0"/>
              </a:rPr>
              <a:t>Det insamlade materialet sparas på våra servrar under tiden projektet pågår och så länge som projektfinansiären eller bokföringslagen kräver, vilket är kan vara upp till tretton år efter projekttidens slut. Därefter raderas uppgifterna.</a:t>
            </a:r>
          </a:p>
          <a:p>
            <a:pPr eaLnBrk="1" hangingPunct="1">
              <a:spcAft>
                <a:spcPts val="600"/>
              </a:spcAft>
            </a:pPr>
            <a:r>
              <a:rPr lang="sv-SE" altLang="sv-SE" sz="2000">
                <a:solidFill>
                  <a:srgbClr val="005B60"/>
                </a:solidFill>
                <a:latin typeface="Calibri" panose="020F0502020204030204" pitchFamily="34" charset="0"/>
                <a:ea typeface="Calibri" panose="020F0502020204030204" pitchFamily="34" charset="0"/>
                <a:cs typeface="Arial" panose="020B0604020202020204" pitchFamily="34" charset="0"/>
              </a:rPr>
              <a:t>För mer information om hur Energikontor Sydost hanterar personuppgifter, gå in på </a:t>
            </a:r>
            <a:r>
              <a:rPr lang="sv-SE" altLang="sv-SE" sz="2000" u="sng">
                <a:solidFill>
                  <a:srgbClr val="000000"/>
                </a:solidFill>
                <a:latin typeface="Calibri" panose="020F0502020204030204" pitchFamily="34" charset="0"/>
                <a:ea typeface="Calibri" panose="020F0502020204030204" pitchFamily="34" charset="0"/>
                <a:cs typeface="Arial" panose="020B0604020202020204" pitchFamily="34" charset="0"/>
                <a:hlinkClick r:id="rId2"/>
              </a:rPr>
              <a:t>http://www.energikontorsydost.se/dataskydd</a:t>
            </a:r>
            <a:endParaRPr lang="sv-SE" altLang="sv-SE" sz="20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cxnSp>
        <p:nvCxnSpPr>
          <p:cNvPr id="4" name="Rak koppling 14">
            <a:extLst>
              <a:ext uri="{FF2B5EF4-FFF2-40B4-BE49-F238E27FC236}">
                <a16:creationId xmlns:a16="http://schemas.microsoft.com/office/drawing/2014/main" id="{47FE0D02-F33A-747C-A877-9B74D9E5FF1B}"/>
              </a:ext>
            </a:extLst>
          </p:cNvPr>
          <p:cNvCxnSpPr/>
          <p:nvPr/>
        </p:nvCxnSpPr>
        <p:spPr>
          <a:xfrm>
            <a:off x="0" y="6103938"/>
            <a:ext cx="12192000"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5" name="Bildobjekt 9">
            <a:extLst>
              <a:ext uri="{FF2B5EF4-FFF2-40B4-BE49-F238E27FC236}">
                <a16:creationId xmlns:a16="http://schemas.microsoft.com/office/drawing/2014/main" id="{3D3A9D66-A328-DDDD-6ED9-80C185CC3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6240463"/>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tshållare för datum 3">
            <a:extLst>
              <a:ext uri="{FF2B5EF4-FFF2-40B4-BE49-F238E27FC236}">
                <a16:creationId xmlns:a16="http://schemas.microsoft.com/office/drawing/2014/main" id="{E819F83A-D72E-CC7F-F71B-B9EE7D8CBB25}"/>
              </a:ext>
            </a:extLst>
          </p:cNvPr>
          <p:cNvSpPr>
            <a:spLocks noGrp="1"/>
          </p:cNvSpPr>
          <p:nvPr>
            <p:ph type="dt" sz="half" idx="10"/>
          </p:nvPr>
        </p:nvSpPr>
        <p:spPr/>
        <p:txBody>
          <a:bodyPr/>
          <a:lstStyle>
            <a:lvl1pPr>
              <a:defRPr/>
            </a:lvl1pPr>
          </a:lstStyle>
          <a:p>
            <a:pPr>
              <a:defRPr/>
            </a:pPr>
            <a:fld id="{024C9D4B-F202-8E4C-BEE1-EE5625CF2C72}" type="datetimeFigureOut">
              <a:rPr lang="sv-SE"/>
              <a:pPr>
                <a:defRPr/>
              </a:pPr>
              <a:t>2023-05-08</a:t>
            </a:fld>
            <a:endParaRPr lang="sv-SE"/>
          </a:p>
        </p:txBody>
      </p:sp>
      <p:sp>
        <p:nvSpPr>
          <p:cNvPr id="7" name="Platshållare för sidfot 4">
            <a:extLst>
              <a:ext uri="{FF2B5EF4-FFF2-40B4-BE49-F238E27FC236}">
                <a16:creationId xmlns:a16="http://schemas.microsoft.com/office/drawing/2014/main" id="{29E2C7D6-D5F0-FE5B-CA0E-E94064EC6A0E}"/>
              </a:ext>
            </a:extLst>
          </p:cNvPr>
          <p:cNvSpPr>
            <a:spLocks noGrp="1"/>
          </p:cNvSpPr>
          <p:nvPr>
            <p:ph type="ftr" sz="quarter" idx="11"/>
          </p:nvPr>
        </p:nvSpPr>
        <p:spPr/>
        <p:txBody>
          <a:bodyPr/>
          <a:lstStyle>
            <a:lvl1pPr>
              <a:defRPr/>
            </a:lvl1pPr>
          </a:lstStyle>
          <a:p>
            <a:pPr>
              <a:defRPr/>
            </a:pPr>
            <a:endParaRPr lang="sv-SE"/>
          </a:p>
        </p:txBody>
      </p:sp>
      <p:sp>
        <p:nvSpPr>
          <p:cNvPr id="8" name="Platshållare för bildnummer 5">
            <a:extLst>
              <a:ext uri="{FF2B5EF4-FFF2-40B4-BE49-F238E27FC236}">
                <a16:creationId xmlns:a16="http://schemas.microsoft.com/office/drawing/2014/main" id="{9FDAC803-10BC-6E71-2CA1-CCD8D9BC98AC}"/>
              </a:ext>
            </a:extLst>
          </p:cNvPr>
          <p:cNvSpPr>
            <a:spLocks noGrp="1"/>
          </p:cNvSpPr>
          <p:nvPr>
            <p:ph type="sldNum" sz="quarter" idx="12"/>
          </p:nvPr>
        </p:nvSpPr>
        <p:spPr/>
        <p:txBody>
          <a:bodyPr/>
          <a:lstStyle>
            <a:lvl1pPr>
              <a:defRPr/>
            </a:lvl1pPr>
          </a:lstStyle>
          <a:p>
            <a:pPr>
              <a:defRPr/>
            </a:pPr>
            <a:fld id="{CAFA435A-D8A8-8B48-B5C7-0D689CB392DA}" type="slidenum">
              <a:rPr lang="sv-SE"/>
              <a:pPr>
                <a:defRPr/>
              </a:pPr>
              <a:t>‹#›</a:t>
            </a:fld>
            <a:endParaRPr lang="sv-SE"/>
          </a:p>
        </p:txBody>
      </p:sp>
    </p:spTree>
    <p:extLst>
      <p:ext uri="{BB962C8B-B14F-4D97-AF65-F5344CB8AC3E}">
        <p14:creationId xmlns:p14="http://schemas.microsoft.com/office/powerpoint/2010/main" val="1687380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rtbild fotobakgrund">
    <p:bg>
      <p:bgPr>
        <a:solidFill>
          <a:srgbClr val="FFFFFF"/>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147312" y="1320770"/>
            <a:ext cx="10206487" cy="1983147"/>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147312" y="3800445"/>
            <a:ext cx="1020648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5" name="Platshållare för datum 3">
            <a:extLst>
              <a:ext uri="{FF2B5EF4-FFF2-40B4-BE49-F238E27FC236}">
                <a16:creationId xmlns:a16="http://schemas.microsoft.com/office/drawing/2014/main" id="{AFFBD212-AF06-8111-A86F-F8D161F081E8}"/>
              </a:ext>
            </a:extLst>
          </p:cNvPr>
          <p:cNvSpPr>
            <a:spLocks noGrp="1"/>
          </p:cNvSpPr>
          <p:nvPr>
            <p:ph type="dt" sz="half" idx="14"/>
          </p:nvPr>
        </p:nvSpPr>
        <p:spPr>
          <a:xfrm>
            <a:off x="1066800" y="6356350"/>
            <a:ext cx="2743200" cy="365125"/>
          </a:xfrm>
        </p:spPr>
        <p:txBody>
          <a:bodyPr/>
          <a:lstStyle>
            <a:lvl1pPr>
              <a:defRPr/>
            </a:lvl1pPr>
          </a:lstStyle>
          <a:p>
            <a:pPr>
              <a:defRPr/>
            </a:pPr>
            <a:fld id="{89520702-2EA0-BB4C-9F83-94DA9653B581}" type="datetimeFigureOut">
              <a:rPr lang="sv-SE"/>
              <a:pPr>
                <a:defRPr/>
              </a:pPr>
              <a:t>2023-05-08</a:t>
            </a:fld>
            <a:endParaRPr lang="sv-SE"/>
          </a:p>
        </p:txBody>
      </p:sp>
      <p:sp>
        <p:nvSpPr>
          <p:cNvPr id="6" name="Platshållare för sidfot 4">
            <a:extLst>
              <a:ext uri="{FF2B5EF4-FFF2-40B4-BE49-F238E27FC236}">
                <a16:creationId xmlns:a16="http://schemas.microsoft.com/office/drawing/2014/main" id="{4AB705CE-860F-26B5-82F0-029443E150B3}"/>
              </a:ext>
            </a:extLst>
          </p:cNvPr>
          <p:cNvSpPr>
            <a:spLocks noGrp="1"/>
          </p:cNvSpPr>
          <p:nvPr>
            <p:ph type="ftr" sz="quarter" idx="15"/>
          </p:nvPr>
        </p:nvSpPr>
        <p:spPr>
          <a:xfrm>
            <a:off x="4171950" y="6356350"/>
            <a:ext cx="4114800" cy="365125"/>
          </a:xfrm>
        </p:spPr>
        <p:txBody>
          <a:bodyPr/>
          <a:lstStyle>
            <a:lvl1pPr>
              <a:defRPr dirty="0"/>
            </a:lvl1pPr>
          </a:lstStyle>
          <a:p>
            <a:pPr>
              <a:defRPr/>
            </a:pPr>
            <a:endParaRPr lang="sv-SE"/>
          </a:p>
        </p:txBody>
      </p:sp>
      <p:sp>
        <p:nvSpPr>
          <p:cNvPr id="7" name="Platshållare för bildnummer 5">
            <a:extLst>
              <a:ext uri="{FF2B5EF4-FFF2-40B4-BE49-F238E27FC236}">
                <a16:creationId xmlns:a16="http://schemas.microsoft.com/office/drawing/2014/main" id="{6BF13E7A-B2B6-10DB-7B83-9895C59C282C}"/>
              </a:ext>
            </a:extLst>
          </p:cNvPr>
          <p:cNvSpPr>
            <a:spLocks noGrp="1"/>
          </p:cNvSpPr>
          <p:nvPr>
            <p:ph type="sldNum" sz="quarter" idx="16"/>
          </p:nvPr>
        </p:nvSpPr>
        <p:spPr/>
        <p:txBody>
          <a:bodyPr/>
          <a:lstStyle>
            <a:lvl1pPr>
              <a:defRPr/>
            </a:lvl1pPr>
          </a:lstStyle>
          <a:p>
            <a:pPr>
              <a:defRPr/>
            </a:pPr>
            <a:fld id="{0B04BCC3-5849-5A4D-974E-397E35463D0D}" type="slidenum">
              <a:rPr lang="sv-SE"/>
              <a:pPr>
                <a:defRPr/>
              </a:pPr>
              <a:t>‹#›</a:t>
            </a:fld>
            <a:endParaRPr lang="sv-SE"/>
          </a:p>
        </p:txBody>
      </p:sp>
      <p:pic>
        <p:nvPicPr>
          <p:cNvPr id="9" name="Bildobjekt 8">
            <a:extLst>
              <a:ext uri="{FF2B5EF4-FFF2-40B4-BE49-F238E27FC236}">
                <a16:creationId xmlns:a16="http://schemas.microsoft.com/office/drawing/2014/main" id="{BFFFAB4B-B9CD-6BA2-53D1-661A745E4C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058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p:bg>
      <p:bgPr>
        <a:solidFill>
          <a:srgbClr val="FFFFFF"/>
        </a:solidFill>
        <a:effectLst/>
      </p:bgPr>
    </p:bg>
    <p:spTree>
      <p:nvGrpSpPr>
        <p:cNvPr id="1" name=""/>
        <p:cNvGrpSpPr/>
        <p:nvPr/>
      </p:nvGrpSpPr>
      <p:grpSpPr>
        <a:xfrm>
          <a:off x="0" y="0"/>
          <a:ext cx="0" cy="0"/>
          <a:chOff x="0" y="0"/>
          <a:chExt cx="0" cy="0"/>
        </a:xfrm>
      </p:grpSpPr>
      <p:pic>
        <p:nvPicPr>
          <p:cNvPr id="6" name="Bildobjekt 8">
            <a:extLst>
              <a:ext uri="{FF2B5EF4-FFF2-40B4-BE49-F238E27FC236}">
                <a16:creationId xmlns:a16="http://schemas.microsoft.com/office/drawing/2014/main" id="{CE4E1D1E-F788-E11B-899B-EC6771BFA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5865813"/>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1155940" y="887996"/>
            <a:ext cx="6379068" cy="1325563"/>
          </a:xfrm>
        </p:spPr>
        <p:txBody>
          <a:bodyPr/>
          <a:lstStyle>
            <a:lvl1pPr>
              <a:defRPr/>
            </a:lvl1pPr>
          </a:lstStyle>
          <a:p>
            <a:r>
              <a:rPr lang="sv-SE"/>
              <a:t>Klicka här för att ändra mall för rubrikformat</a:t>
            </a:r>
          </a:p>
        </p:txBody>
      </p:sp>
      <p:sp>
        <p:nvSpPr>
          <p:cNvPr id="3" name="Platshållare för innehåll 2"/>
          <p:cNvSpPr>
            <a:spLocks noGrp="1"/>
          </p:cNvSpPr>
          <p:nvPr>
            <p:ph sz="half" idx="1"/>
          </p:nvPr>
        </p:nvSpPr>
        <p:spPr>
          <a:xfrm>
            <a:off x="1155940" y="5003321"/>
            <a:ext cx="2743200" cy="1173642"/>
          </a:xfrm>
        </p:spPr>
        <p:txBody>
          <a:bodyPr>
            <a:normAutofit/>
          </a:bodyPr>
          <a:lstStyle>
            <a:lvl1pPr marL="0" indent="0">
              <a:buNone/>
              <a:defRPr sz="2000"/>
            </a:lvl1pPr>
          </a:lstStyle>
          <a:p>
            <a:pPr lvl="0"/>
            <a:r>
              <a:rPr lang="sv-SE"/>
              <a:t>Klicka här för att ändra format på bakgrundstexten</a:t>
            </a:r>
          </a:p>
          <a:p>
            <a:pPr lvl="1"/>
            <a:r>
              <a:rPr lang="sv-SE"/>
              <a:t>Nivå två</a:t>
            </a:r>
          </a:p>
          <a:p>
            <a:pPr lvl="2"/>
            <a:r>
              <a:rPr lang="sv-SE"/>
              <a:t>Nivå tre</a:t>
            </a:r>
          </a:p>
        </p:txBody>
      </p:sp>
      <p:sp>
        <p:nvSpPr>
          <p:cNvPr id="15" name="Platshållare för innehåll 2"/>
          <p:cNvSpPr>
            <a:spLocks noGrp="1"/>
          </p:cNvSpPr>
          <p:nvPr>
            <p:ph sz="half" idx="13"/>
          </p:nvPr>
        </p:nvSpPr>
        <p:spPr>
          <a:xfrm>
            <a:off x="4448355" y="5030307"/>
            <a:ext cx="2743200" cy="1173642"/>
          </a:xfrm>
        </p:spPr>
        <p:txBody>
          <a:bodyPr>
            <a:normAutofit/>
          </a:bodyPr>
          <a:lstStyle>
            <a:lvl1pPr marL="0" indent="0">
              <a:buNone/>
              <a:defRPr sz="2000"/>
            </a:lvl1pPr>
          </a:lstStyle>
          <a:p>
            <a:pPr lvl="0"/>
            <a:r>
              <a:rPr lang="sv-SE"/>
              <a:t>Klicka här för att ändra format på bakgrundstexten</a:t>
            </a:r>
          </a:p>
          <a:p>
            <a:pPr lvl="1"/>
            <a:r>
              <a:rPr lang="sv-SE"/>
              <a:t>Nivå två</a:t>
            </a:r>
          </a:p>
          <a:p>
            <a:pPr lvl="2"/>
            <a:r>
              <a:rPr lang="sv-SE"/>
              <a:t>Nivå tre</a:t>
            </a:r>
          </a:p>
        </p:txBody>
      </p:sp>
      <p:sp>
        <p:nvSpPr>
          <p:cNvPr id="17" name="Platshållare för innehåll 2"/>
          <p:cNvSpPr>
            <a:spLocks noGrp="1"/>
          </p:cNvSpPr>
          <p:nvPr>
            <p:ph sz="half" idx="14"/>
          </p:nvPr>
        </p:nvSpPr>
        <p:spPr>
          <a:xfrm>
            <a:off x="7743646" y="5030307"/>
            <a:ext cx="2743200" cy="1173642"/>
          </a:xfrm>
        </p:spPr>
        <p:txBody>
          <a:bodyPr>
            <a:normAutofit/>
          </a:bodyPr>
          <a:lstStyle>
            <a:lvl1pPr marL="0" indent="0">
              <a:buNone/>
              <a:defRPr sz="2000"/>
            </a:lvl1pPr>
          </a:lstStyle>
          <a:p>
            <a:pPr lvl="0"/>
            <a:r>
              <a:rPr lang="sv-SE"/>
              <a:t>Klicka här för att ändra format på bakgrundstexten</a:t>
            </a:r>
          </a:p>
          <a:p>
            <a:pPr lvl="1"/>
            <a:r>
              <a:rPr lang="sv-SE"/>
              <a:t>Nivå två</a:t>
            </a:r>
          </a:p>
          <a:p>
            <a:pPr lvl="2"/>
            <a:r>
              <a:rPr lang="sv-SE"/>
              <a:t>Nivå tre</a:t>
            </a:r>
          </a:p>
        </p:txBody>
      </p:sp>
      <p:pic>
        <p:nvPicPr>
          <p:cNvPr id="7" name="Bildobjekt 8">
            <a:extLst>
              <a:ext uri="{FF2B5EF4-FFF2-40B4-BE49-F238E27FC236}">
                <a16:creationId xmlns:a16="http://schemas.microsoft.com/office/drawing/2014/main" id="{80F867E3-4B09-A895-7DDC-928E04286B6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985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genda">
    <p:bg>
      <p:bgPr>
        <a:solidFill>
          <a:srgbClr val="FFFFFF"/>
        </a:solidFill>
        <a:effectLst/>
      </p:bgPr>
    </p:bg>
    <p:spTree>
      <p:nvGrpSpPr>
        <p:cNvPr id="1" name=""/>
        <p:cNvGrpSpPr/>
        <p:nvPr/>
      </p:nvGrpSpPr>
      <p:grpSpPr>
        <a:xfrm>
          <a:off x="0" y="0"/>
          <a:ext cx="0" cy="0"/>
          <a:chOff x="0" y="0"/>
          <a:chExt cx="0" cy="0"/>
        </a:xfrm>
      </p:grpSpPr>
      <p:pic>
        <p:nvPicPr>
          <p:cNvPr id="5" name="Bildobjekt 7">
            <a:extLst>
              <a:ext uri="{FF2B5EF4-FFF2-40B4-BE49-F238E27FC236}">
                <a16:creationId xmlns:a16="http://schemas.microsoft.com/office/drawing/2014/main" id="{A6A23C14-D8A1-F97D-E74E-6C8EF507C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5865813"/>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839788" y="1047807"/>
            <a:ext cx="3932237" cy="941915"/>
          </a:xfrm>
        </p:spPr>
        <p:txBody>
          <a:bodyPr anchor="b"/>
          <a:lstStyle>
            <a:lvl1pPr>
              <a:defRPr sz="3200"/>
            </a:lvl1pPr>
          </a:lstStyle>
          <a:p>
            <a:r>
              <a:rPr lang="sv-SE"/>
              <a:t>Klicka här för att ändra mall för rubrikformat</a:t>
            </a:r>
          </a:p>
        </p:txBody>
      </p:sp>
      <p:sp>
        <p:nvSpPr>
          <p:cNvPr id="4" name="Platshållare för text 3"/>
          <p:cNvSpPr>
            <a:spLocks noGrp="1"/>
          </p:cNvSpPr>
          <p:nvPr>
            <p:ph type="body" sz="half" idx="2"/>
          </p:nvPr>
        </p:nvSpPr>
        <p:spPr>
          <a:xfrm>
            <a:off x="839788" y="2492703"/>
            <a:ext cx="3932237" cy="33762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1" name="Platshållare för text 20"/>
          <p:cNvSpPr>
            <a:spLocks noGrp="1"/>
          </p:cNvSpPr>
          <p:nvPr>
            <p:ph type="body" sz="quarter" idx="13"/>
          </p:nvPr>
        </p:nvSpPr>
        <p:spPr>
          <a:xfrm>
            <a:off x="5606212" y="1492370"/>
            <a:ext cx="5727700" cy="4406512"/>
          </a:xfrm>
        </p:spPr>
        <p:txBody>
          <a:bodyPr/>
          <a:lstStyle>
            <a:lvl1pPr marL="0" indent="0">
              <a:buNone/>
              <a:defRPr/>
            </a:lvl1pPr>
          </a:lstStyle>
          <a:p>
            <a:pPr lvl="0"/>
            <a:r>
              <a:rPr lang="sv-SE"/>
              <a:t>Klicka här för att ändra format på bakgrundstexten</a:t>
            </a:r>
          </a:p>
        </p:txBody>
      </p:sp>
      <p:sp>
        <p:nvSpPr>
          <p:cNvPr id="6" name="Platshållare för datum 4">
            <a:extLst>
              <a:ext uri="{FF2B5EF4-FFF2-40B4-BE49-F238E27FC236}">
                <a16:creationId xmlns:a16="http://schemas.microsoft.com/office/drawing/2014/main" id="{F448FA96-1169-361D-9712-110E0B9367F6}"/>
              </a:ext>
            </a:extLst>
          </p:cNvPr>
          <p:cNvSpPr>
            <a:spLocks noGrp="1"/>
          </p:cNvSpPr>
          <p:nvPr>
            <p:ph type="dt" sz="half" idx="14"/>
          </p:nvPr>
        </p:nvSpPr>
        <p:spPr/>
        <p:txBody>
          <a:bodyPr/>
          <a:lstStyle>
            <a:lvl1pPr>
              <a:defRPr/>
            </a:lvl1pPr>
          </a:lstStyle>
          <a:p>
            <a:pPr>
              <a:defRPr/>
            </a:pPr>
            <a:fld id="{AE0414FC-6293-BD4B-8486-0C9CD32F1144}" type="datetimeFigureOut">
              <a:rPr lang="sv-SE"/>
              <a:pPr>
                <a:defRPr/>
              </a:pPr>
              <a:t>2023-05-08</a:t>
            </a:fld>
            <a:endParaRPr lang="sv-SE"/>
          </a:p>
        </p:txBody>
      </p:sp>
      <p:sp>
        <p:nvSpPr>
          <p:cNvPr id="7" name="Platshållare för sidfot 5">
            <a:extLst>
              <a:ext uri="{FF2B5EF4-FFF2-40B4-BE49-F238E27FC236}">
                <a16:creationId xmlns:a16="http://schemas.microsoft.com/office/drawing/2014/main" id="{8C8A76C1-9775-430B-D0FD-C844537542AA}"/>
              </a:ext>
            </a:extLst>
          </p:cNvPr>
          <p:cNvSpPr>
            <a:spLocks noGrp="1"/>
          </p:cNvSpPr>
          <p:nvPr>
            <p:ph type="ftr" sz="quarter" idx="15"/>
          </p:nvPr>
        </p:nvSpPr>
        <p:spPr/>
        <p:txBody>
          <a:bodyPr/>
          <a:lstStyle>
            <a:lvl1pPr>
              <a:defRPr/>
            </a:lvl1pPr>
          </a:lstStyle>
          <a:p>
            <a:pPr>
              <a:defRPr/>
            </a:pPr>
            <a:endParaRPr lang="sv-SE"/>
          </a:p>
        </p:txBody>
      </p:sp>
      <p:sp>
        <p:nvSpPr>
          <p:cNvPr id="8" name="Platshållare för bildnummer 6">
            <a:extLst>
              <a:ext uri="{FF2B5EF4-FFF2-40B4-BE49-F238E27FC236}">
                <a16:creationId xmlns:a16="http://schemas.microsoft.com/office/drawing/2014/main" id="{49C2F65E-72FA-AC9C-E3CC-7DE4D7B8CC1F}"/>
              </a:ext>
            </a:extLst>
          </p:cNvPr>
          <p:cNvSpPr>
            <a:spLocks noGrp="1"/>
          </p:cNvSpPr>
          <p:nvPr>
            <p:ph type="sldNum" sz="quarter" idx="16"/>
          </p:nvPr>
        </p:nvSpPr>
        <p:spPr/>
        <p:txBody>
          <a:bodyPr/>
          <a:lstStyle>
            <a:lvl1pPr>
              <a:defRPr/>
            </a:lvl1pPr>
          </a:lstStyle>
          <a:p>
            <a:pPr>
              <a:defRPr/>
            </a:pPr>
            <a:fld id="{F45DB5F7-9347-9C4A-9BBF-D128E00DDEEA}" type="slidenum">
              <a:rPr lang="sv-SE"/>
              <a:pPr>
                <a:defRPr/>
              </a:pPr>
              <a:t>‹#›</a:t>
            </a:fld>
            <a:endParaRPr lang="sv-SE"/>
          </a:p>
        </p:txBody>
      </p:sp>
      <p:pic>
        <p:nvPicPr>
          <p:cNvPr id="9" name="Bildobjekt 8">
            <a:extLst>
              <a:ext uri="{FF2B5EF4-FFF2-40B4-BE49-F238E27FC236}">
                <a16:creationId xmlns:a16="http://schemas.microsoft.com/office/drawing/2014/main" id="{3FF5E35C-4833-2DB6-863A-B662E717B44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585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vslutningsbild">
    <p:bg>
      <p:bgPr>
        <a:solidFill>
          <a:srgbClr val="FFFFFF"/>
        </a:solidFill>
        <a:effectLst/>
      </p:bgPr>
    </p:bg>
    <p:spTree>
      <p:nvGrpSpPr>
        <p:cNvPr id="1" name=""/>
        <p:cNvGrpSpPr/>
        <p:nvPr/>
      </p:nvGrpSpPr>
      <p:grpSpPr>
        <a:xfrm>
          <a:off x="0" y="0"/>
          <a:ext cx="0" cy="0"/>
          <a:chOff x="0" y="0"/>
          <a:chExt cx="0" cy="0"/>
        </a:xfrm>
      </p:grpSpPr>
      <p:sp>
        <p:nvSpPr>
          <p:cNvPr id="4" name="textruta 7">
            <a:extLst>
              <a:ext uri="{FF2B5EF4-FFF2-40B4-BE49-F238E27FC236}">
                <a16:creationId xmlns:a16="http://schemas.microsoft.com/office/drawing/2014/main" id="{AAA7A219-2FB9-3438-6A01-5DEF7629FB7C}"/>
              </a:ext>
            </a:extLst>
          </p:cNvPr>
          <p:cNvSpPr txBox="1">
            <a:spLocks noChangeArrowheads="1"/>
          </p:cNvSpPr>
          <p:nvPr/>
        </p:nvSpPr>
        <p:spPr bwMode="auto">
          <a:xfrm>
            <a:off x="1155700" y="1335088"/>
            <a:ext cx="63785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7200">
                <a:solidFill>
                  <a:srgbClr val="005B60"/>
                </a:solidFill>
              </a:rPr>
              <a:t>Tack</a:t>
            </a:r>
          </a:p>
        </p:txBody>
      </p:sp>
      <p:sp>
        <p:nvSpPr>
          <p:cNvPr id="3" name="Platshållare för innehåll 2"/>
          <p:cNvSpPr>
            <a:spLocks noGrp="1"/>
          </p:cNvSpPr>
          <p:nvPr>
            <p:ph sz="half" idx="1"/>
          </p:nvPr>
        </p:nvSpPr>
        <p:spPr>
          <a:xfrm>
            <a:off x="1155939" y="3456195"/>
            <a:ext cx="6379067" cy="1977118"/>
          </a:xfrm>
        </p:spPr>
        <p:txBody>
          <a:bodyPr>
            <a:normAutofit/>
          </a:bodyPr>
          <a:lstStyle>
            <a:lvl1pPr marL="0" indent="0">
              <a:buNone/>
              <a:defRPr sz="2000"/>
            </a:lvl1pPr>
          </a:lstStyle>
          <a:p>
            <a:pPr lvl="0"/>
            <a:r>
              <a:rPr lang="sv-SE"/>
              <a:t>Klicka här för att ändra format på bakgrundstexten</a:t>
            </a:r>
          </a:p>
        </p:txBody>
      </p:sp>
      <p:sp>
        <p:nvSpPr>
          <p:cNvPr id="7" name="Platshållare för datum 4">
            <a:extLst>
              <a:ext uri="{FF2B5EF4-FFF2-40B4-BE49-F238E27FC236}">
                <a16:creationId xmlns:a16="http://schemas.microsoft.com/office/drawing/2014/main" id="{D740563D-A8AE-78C9-0048-795CE0951EE2}"/>
              </a:ext>
            </a:extLst>
          </p:cNvPr>
          <p:cNvSpPr>
            <a:spLocks noGrp="1"/>
          </p:cNvSpPr>
          <p:nvPr>
            <p:ph type="dt" sz="half" idx="10"/>
          </p:nvPr>
        </p:nvSpPr>
        <p:spPr/>
        <p:txBody>
          <a:bodyPr/>
          <a:lstStyle>
            <a:lvl1pPr>
              <a:defRPr/>
            </a:lvl1pPr>
          </a:lstStyle>
          <a:p>
            <a:pPr>
              <a:defRPr/>
            </a:pPr>
            <a:fld id="{33BF73FE-AC7B-9241-854D-9739DA1DCD19}" type="datetimeFigureOut">
              <a:rPr lang="sv-SE"/>
              <a:pPr>
                <a:defRPr/>
              </a:pPr>
              <a:t>2023-05-08</a:t>
            </a:fld>
            <a:endParaRPr lang="sv-SE"/>
          </a:p>
        </p:txBody>
      </p:sp>
      <p:sp>
        <p:nvSpPr>
          <p:cNvPr id="8" name="Platshållare för sidfot 5">
            <a:extLst>
              <a:ext uri="{FF2B5EF4-FFF2-40B4-BE49-F238E27FC236}">
                <a16:creationId xmlns:a16="http://schemas.microsoft.com/office/drawing/2014/main" id="{484CA699-8BAF-8FD9-604E-27D48D572848}"/>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6">
            <a:extLst>
              <a:ext uri="{FF2B5EF4-FFF2-40B4-BE49-F238E27FC236}">
                <a16:creationId xmlns:a16="http://schemas.microsoft.com/office/drawing/2014/main" id="{07866E5C-6518-5EE5-5B22-41808D90B279}"/>
              </a:ext>
            </a:extLst>
          </p:cNvPr>
          <p:cNvSpPr>
            <a:spLocks noGrp="1"/>
          </p:cNvSpPr>
          <p:nvPr>
            <p:ph type="sldNum" sz="quarter" idx="12"/>
          </p:nvPr>
        </p:nvSpPr>
        <p:spPr/>
        <p:txBody>
          <a:bodyPr/>
          <a:lstStyle>
            <a:lvl1pPr>
              <a:defRPr/>
            </a:lvl1pPr>
          </a:lstStyle>
          <a:p>
            <a:pPr>
              <a:defRPr/>
            </a:pPr>
            <a:fld id="{AA56400F-EBBB-9F48-845A-B2F1C8BD6945}" type="slidenum">
              <a:rPr lang="sv-SE"/>
              <a:pPr>
                <a:defRPr/>
              </a:pPr>
              <a:t>‹#›</a:t>
            </a:fld>
            <a:endParaRPr lang="sv-SE"/>
          </a:p>
        </p:txBody>
      </p:sp>
    </p:spTree>
    <p:extLst>
      <p:ext uri="{BB962C8B-B14F-4D97-AF65-F5344CB8AC3E}">
        <p14:creationId xmlns:p14="http://schemas.microsoft.com/office/powerpoint/2010/main" val="4250707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vsnittsrubrik bild">
    <p:bg>
      <p:bgPr>
        <a:solidFill>
          <a:srgbClr val="FFFFFF"/>
        </a:solidFill>
        <a:effectLst/>
      </p:bgPr>
    </p:bg>
    <p:spTree>
      <p:nvGrpSpPr>
        <p:cNvPr id="1" name=""/>
        <p:cNvGrpSpPr/>
        <p:nvPr/>
      </p:nvGrpSpPr>
      <p:grpSpPr>
        <a:xfrm>
          <a:off x="0" y="0"/>
          <a:ext cx="0" cy="0"/>
          <a:chOff x="0" y="0"/>
          <a:chExt cx="0" cy="0"/>
        </a:xfrm>
      </p:grpSpPr>
      <p:pic>
        <p:nvPicPr>
          <p:cNvPr id="5" name="Bildobjekt 7">
            <a:extLst>
              <a:ext uri="{FF2B5EF4-FFF2-40B4-BE49-F238E27FC236}">
                <a16:creationId xmlns:a16="http://schemas.microsoft.com/office/drawing/2014/main" id="{8C7D8734-705E-74C6-AC49-E6479FC0E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5865813"/>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1155940" y="1709738"/>
            <a:ext cx="10191510" cy="2852737"/>
          </a:xfrm>
        </p:spPr>
        <p:txBody>
          <a:bodyPr anchor="b"/>
          <a:lstStyle>
            <a:lvl1pPr>
              <a:defRPr sz="6000"/>
            </a:lvl1pPr>
          </a:lstStyle>
          <a:p>
            <a:r>
              <a:rPr lang="sv-SE"/>
              <a:t>Klicka här för att ändra mall för rubrikformat</a:t>
            </a:r>
          </a:p>
        </p:txBody>
      </p:sp>
      <p:sp>
        <p:nvSpPr>
          <p:cNvPr id="10" name="Platshållare för bild 9"/>
          <p:cNvSpPr>
            <a:spLocks noGrp="1"/>
          </p:cNvSpPr>
          <p:nvPr>
            <p:ph type="pic" sz="quarter" idx="13"/>
          </p:nvPr>
        </p:nvSpPr>
        <p:spPr>
          <a:xfrm>
            <a:off x="0" y="0"/>
            <a:ext cx="12192000" cy="6858000"/>
          </a:xfrm>
        </p:spPr>
        <p:txBody>
          <a:bodyPr rtlCol="0">
            <a:normAutofit/>
          </a:bodyPr>
          <a:lstStyle/>
          <a:p>
            <a:pPr lvl="0"/>
            <a:r>
              <a:rPr lang="sv-SE" noProof="0"/>
              <a:t>Klicka på ikonen för att lägga till en bild</a:t>
            </a:r>
          </a:p>
        </p:txBody>
      </p:sp>
      <p:sp>
        <p:nvSpPr>
          <p:cNvPr id="3" name="Platshållare för text 2"/>
          <p:cNvSpPr>
            <a:spLocks noGrp="1"/>
          </p:cNvSpPr>
          <p:nvPr>
            <p:ph type="body" idx="1"/>
          </p:nvPr>
        </p:nvSpPr>
        <p:spPr>
          <a:xfrm>
            <a:off x="1155940" y="4589463"/>
            <a:ext cx="1019151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6" name="Platshållare för datum 3">
            <a:extLst>
              <a:ext uri="{FF2B5EF4-FFF2-40B4-BE49-F238E27FC236}">
                <a16:creationId xmlns:a16="http://schemas.microsoft.com/office/drawing/2014/main" id="{D3E34846-AF8E-3401-68AA-C781DB288846}"/>
              </a:ext>
            </a:extLst>
          </p:cNvPr>
          <p:cNvSpPr>
            <a:spLocks noGrp="1"/>
          </p:cNvSpPr>
          <p:nvPr>
            <p:ph type="dt" sz="half" idx="14"/>
          </p:nvPr>
        </p:nvSpPr>
        <p:spPr/>
        <p:txBody>
          <a:bodyPr/>
          <a:lstStyle>
            <a:lvl1pPr>
              <a:defRPr/>
            </a:lvl1pPr>
          </a:lstStyle>
          <a:p>
            <a:pPr>
              <a:defRPr/>
            </a:pPr>
            <a:fld id="{9126B10A-169A-504C-BB87-00E26E5C8DDB}" type="datetimeFigureOut">
              <a:rPr lang="sv-SE"/>
              <a:pPr>
                <a:defRPr/>
              </a:pPr>
              <a:t>2023-05-08</a:t>
            </a:fld>
            <a:endParaRPr lang="sv-SE"/>
          </a:p>
        </p:txBody>
      </p:sp>
      <p:sp>
        <p:nvSpPr>
          <p:cNvPr id="7" name="Platshållare för sidfot 4">
            <a:extLst>
              <a:ext uri="{FF2B5EF4-FFF2-40B4-BE49-F238E27FC236}">
                <a16:creationId xmlns:a16="http://schemas.microsoft.com/office/drawing/2014/main" id="{FD47A972-EE88-308A-9EF1-2C9FF8A0FB09}"/>
              </a:ext>
            </a:extLst>
          </p:cNvPr>
          <p:cNvSpPr>
            <a:spLocks noGrp="1"/>
          </p:cNvSpPr>
          <p:nvPr>
            <p:ph type="ftr" sz="quarter" idx="15"/>
          </p:nvPr>
        </p:nvSpPr>
        <p:spPr/>
        <p:txBody>
          <a:bodyPr/>
          <a:lstStyle>
            <a:lvl1pPr>
              <a:defRPr/>
            </a:lvl1pPr>
          </a:lstStyle>
          <a:p>
            <a:pPr>
              <a:defRPr/>
            </a:pPr>
            <a:endParaRPr lang="sv-SE"/>
          </a:p>
        </p:txBody>
      </p:sp>
      <p:sp>
        <p:nvSpPr>
          <p:cNvPr id="8" name="Platshållare för bildnummer 5">
            <a:extLst>
              <a:ext uri="{FF2B5EF4-FFF2-40B4-BE49-F238E27FC236}">
                <a16:creationId xmlns:a16="http://schemas.microsoft.com/office/drawing/2014/main" id="{C266399A-4BA9-0DED-3ACC-85CD67B0EE3A}"/>
              </a:ext>
            </a:extLst>
          </p:cNvPr>
          <p:cNvSpPr>
            <a:spLocks noGrp="1"/>
          </p:cNvSpPr>
          <p:nvPr>
            <p:ph type="sldNum" sz="quarter" idx="16"/>
          </p:nvPr>
        </p:nvSpPr>
        <p:spPr/>
        <p:txBody>
          <a:bodyPr/>
          <a:lstStyle>
            <a:lvl1pPr>
              <a:defRPr/>
            </a:lvl1pPr>
          </a:lstStyle>
          <a:p>
            <a:pPr>
              <a:defRPr/>
            </a:pPr>
            <a:fld id="{A2735977-0823-2E43-A03C-BF1D10E28B32}" type="slidenum">
              <a:rPr lang="sv-SE"/>
              <a:pPr>
                <a:defRPr/>
              </a:pPr>
              <a:t>‹#›</a:t>
            </a:fld>
            <a:endParaRPr lang="sv-SE"/>
          </a:p>
        </p:txBody>
      </p:sp>
      <p:pic>
        <p:nvPicPr>
          <p:cNvPr id="9" name="Bildobjekt 8">
            <a:extLst>
              <a:ext uri="{FF2B5EF4-FFF2-40B4-BE49-F238E27FC236}">
                <a16:creationId xmlns:a16="http://schemas.microsoft.com/office/drawing/2014/main" id="{FE1D3655-CAC6-C330-40D2-AA1105C3C29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783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ast rubrik bild">
    <p:bg>
      <p:bgPr>
        <a:solidFill>
          <a:srgbClr val="FFFFFF"/>
        </a:solidFill>
        <a:effectLst/>
      </p:bgPr>
    </p:bg>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0" y="0"/>
            <a:ext cx="12192000" cy="6858000"/>
          </a:xfrm>
        </p:spPr>
        <p:txBody>
          <a:bodyPr rtlCol="0">
            <a:normAutofit/>
          </a:bodyPr>
          <a:lstStyle/>
          <a:p>
            <a:pPr lvl="0"/>
            <a:r>
              <a:rPr lang="sv-SE" noProof="0"/>
              <a:t>Klicka på ikonen för att lägga till en bild</a:t>
            </a:r>
          </a:p>
        </p:txBody>
      </p:sp>
      <p:sp>
        <p:nvSpPr>
          <p:cNvPr id="2" name="Rubrik 1"/>
          <p:cNvSpPr>
            <a:spLocks noGrp="1"/>
          </p:cNvSpPr>
          <p:nvPr>
            <p:ph type="title"/>
          </p:nvPr>
        </p:nvSpPr>
        <p:spPr>
          <a:xfrm>
            <a:off x="1155940" y="469185"/>
            <a:ext cx="10197860" cy="1325563"/>
          </a:xfrm>
        </p:spPr>
        <p:txBody>
          <a:bodyPr/>
          <a:lstStyle/>
          <a:p>
            <a:r>
              <a:rPr lang="sv-SE"/>
              <a:t>Klicka här för att ändra mall för rubrikformat</a:t>
            </a:r>
          </a:p>
        </p:txBody>
      </p:sp>
      <p:sp>
        <p:nvSpPr>
          <p:cNvPr id="4" name="Platshållare för datum 2">
            <a:extLst>
              <a:ext uri="{FF2B5EF4-FFF2-40B4-BE49-F238E27FC236}">
                <a16:creationId xmlns:a16="http://schemas.microsoft.com/office/drawing/2014/main" id="{D24B3F29-C2DC-B41E-6102-14247F4E760C}"/>
              </a:ext>
            </a:extLst>
          </p:cNvPr>
          <p:cNvSpPr>
            <a:spLocks noGrp="1"/>
          </p:cNvSpPr>
          <p:nvPr>
            <p:ph type="dt" sz="half" idx="14"/>
          </p:nvPr>
        </p:nvSpPr>
        <p:spPr/>
        <p:txBody>
          <a:bodyPr/>
          <a:lstStyle>
            <a:lvl1pPr>
              <a:defRPr/>
            </a:lvl1pPr>
          </a:lstStyle>
          <a:p>
            <a:pPr>
              <a:defRPr/>
            </a:pPr>
            <a:fld id="{A9D95F4A-66EA-324E-81BA-AB05C920FB54}" type="datetimeFigureOut">
              <a:rPr lang="sv-SE"/>
              <a:pPr>
                <a:defRPr/>
              </a:pPr>
              <a:t>2023-05-08</a:t>
            </a:fld>
            <a:endParaRPr lang="sv-SE"/>
          </a:p>
        </p:txBody>
      </p:sp>
      <p:sp>
        <p:nvSpPr>
          <p:cNvPr id="5" name="Platshållare för sidfot 3">
            <a:extLst>
              <a:ext uri="{FF2B5EF4-FFF2-40B4-BE49-F238E27FC236}">
                <a16:creationId xmlns:a16="http://schemas.microsoft.com/office/drawing/2014/main" id="{954A0DCA-06BC-6BB0-AC7D-A0DB4F63BEBE}"/>
              </a:ext>
            </a:extLst>
          </p:cNvPr>
          <p:cNvSpPr>
            <a:spLocks noGrp="1"/>
          </p:cNvSpPr>
          <p:nvPr>
            <p:ph type="ftr" sz="quarter" idx="15"/>
          </p:nvPr>
        </p:nvSpPr>
        <p:spPr/>
        <p:txBody>
          <a:bodyPr/>
          <a:lstStyle>
            <a:lvl1pPr>
              <a:defRPr/>
            </a:lvl1pPr>
          </a:lstStyle>
          <a:p>
            <a:pPr>
              <a:defRPr/>
            </a:pPr>
            <a:endParaRPr lang="sv-SE"/>
          </a:p>
        </p:txBody>
      </p:sp>
      <p:sp>
        <p:nvSpPr>
          <p:cNvPr id="6" name="Platshållare för bildnummer 4">
            <a:extLst>
              <a:ext uri="{FF2B5EF4-FFF2-40B4-BE49-F238E27FC236}">
                <a16:creationId xmlns:a16="http://schemas.microsoft.com/office/drawing/2014/main" id="{ADD096EC-8ABE-E2F7-D8CC-69A8A9B1577C}"/>
              </a:ext>
            </a:extLst>
          </p:cNvPr>
          <p:cNvSpPr>
            <a:spLocks noGrp="1"/>
          </p:cNvSpPr>
          <p:nvPr>
            <p:ph type="sldNum" sz="quarter" idx="16"/>
          </p:nvPr>
        </p:nvSpPr>
        <p:spPr/>
        <p:txBody>
          <a:bodyPr/>
          <a:lstStyle>
            <a:lvl1pPr>
              <a:defRPr/>
            </a:lvl1pPr>
          </a:lstStyle>
          <a:p>
            <a:pPr>
              <a:defRPr/>
            </a:pPr>
            <a:fld id="{BA9E2C07-8C5E-C74E-90D4-9C8A0D54CF83}" type="slidenum">
              <a:rPr lang="sv-SE"/>
              <a:pPr>
                <a:defRPr/>
              </a:pPr>
              <a:t>‹#›</a:t>
            </a:fld>
            <a:endParaRPr lang="sv-SE"/>
          </a:p>
        </p:txBody>
      </p:sp>
      <p:pic>
        <p:nvPicPr>
          <p:cNvPr id="7" name="Bildobjekt 8">
            <a:extLst>
              <a:ext uri="{FF2B5EF4-FFF2-40B4-BE49-F238E27FC236}">
                <a16:creationId xmlns:a16="http://schemas.microsoft.com/office/drawing/2014/main" id="{A8848174-C93C-5866-86E1-CE7801C722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841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med bildtext">
    <p:bg>
      <p:bgPr>
        <a:solidFill>
          <a:srgbClr val="FFFFFF"/>
        </a:solidFill>
        <a:effectLst/>
      </p:bgPr>
    </p:bg>
    <p:spTree>
      <p:nvGrpSpPr>
        <p:cNvPr id="1" name=""/>
        <p:cNvGrpSpPr/>
        <p:nvPr/>
      </p:nvGrpSpPr>
      <p:grpSpPr>
        <a:xfrm>
          <a:off x="0" y="0"/>
          <a:ext cx="0" cy="0"/>
          <a:chOff x="0" y="0"/>
          <a:chExt cx="0" cy="0"/>
        </a:xfrm>
      </p:grpSpPr>
      <p:sp>
        <p:nvSpPr>
          <p:cNvPr id="3" name="Platshållare för bild 2"/>
          <p:cNvSpPr>
            <a:spLocks noGrp="1"/>
          </p:cNvSpPr>
          <p:nvPr>
            <p:ph type="pic" idx="1"/>
          </p:nvPr>
        </p:nvSpPr>
        <p:spPr>
          <a:xfrm>
            <a:off x="5010151" y="0"/>
            <a:ext cx="7181850" cy="6858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p>
        </p:txBody>
      </p:sp>
      <p:sp>
        <p:nvSpPr>
          <p:cNvPr id="10" name="Rubrik 1"/>
          <p:cNvSpPr>
            <a:spLocks noGrp="1"/>
          </p:cNvSpPr>
          <p:nvPr>
            <p:ph type="title"/>
          </p:nvPr>
        </p:nvSpPr>
        <p:spPr>
          <a:xfrm>
            <a:off x="839787" y="846475"/>
            <a:ext cx="3932237" cy="1289649"/>
          </a:xfrm>
        </p:spPr>
        <p:txBody>
          <a:bodyPr anchor="b"/>
          <a:lstStyle>
            <a:lvl1pPr>
              <a:defRPr sz="3200"/>
            </a:lvl1pPr>
          </a:lstStyle>
          <a:p>
            <a:r>
              <a:rPr lang="sv-SE"/>
              <a:t>Klicka här för att ändra mall för rubrikformat</a:t>
            </a:r>
          </a:p>
        </p:txBody>
      </p:sp>
      <p:sp>
        <p:nvSpPr>
          <p:cNvPr id="11" name="Platshållare för text 3"/>
          <p:cNvSpPr>
            <a:spLocks noGrp="1"/>
          </p:cNvSpPr>
          <p:nvPr>
            <p:ph type="body" sz="half" idx="2"/>
          </p:nvPr>
        </p:nvSpPr>
        <p:spPr>
          <a:xfrm>
            <a:off x="839788" y="2339901"/>
            <a:ext cx="3932237" cy="3529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4" name="Platshållare för datum 4">
            <a:extLst>
              <a:ext uri="{FF2B5EF4-FFF2-40B4-BE49-F238E27FC236}">
                <a16:creationId xmlns:a16="http://schemas.microsoft.com/office/drawing/2014/main" id="{AAC4BFFD-1781-EE84-07A8-1D431B985AD5}"/>
              </a:ext>
            </a:extLst>
          </p:cNvPr>
          <p:cNvSpPr>
            <a:spLocks noGrp="1"/>
          </p:cNvSpPr>
          <p:nvPr>
            <p:ph type="dt" sz="half" idx="10"/>
          </p:nvPr>
        </p:nvSpPr>
        <p:spPr/>
        <p:txBody>
          <a:bodyPr/>
          <a:lstStyle>
            <a:lvl1pPr>
              <a:defRPr/>
            </a:lvl1pPr>
          </a:lstStyle>
          <a:p>
            <a:pPr>
              <a:defRPr/>
            </a:pPr>
            <a:fld id="{65866873-28F2-3346-865C-5C31C7A0A934}" type="datetimeFigureOut">
              <a:rPr lang="sv-SE"/>
              <a:pPr>
                <a:defRPr/>
              </a:pPr>
              <a:t>2023-05-08</a:t>
            </a:fld>
            <a:endParaRPr lang="sv-SE"/>
          </a:p>
        </p:txBody>
      </p:sp>
      <p:sp>
        <p:nvSpPr>
          <p:cNvPr id="5" name="Platshållare för sidfot 5">
            <a:extLst>
              <a:ext uri="{FF2B5EF4-FFF2-40B4-BE49-F238E27FC236}">
                <a16:creationId xmlns:a16="http://schemas.microsoft.com/office/drawing/2014/main" id="{3AEA8A86-950A-4E39-C27C-7066AE078CCC}"/>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6">
            <a:extLst>
              <a:ext uri="{FF2B5EF4-FFF2-40B4-BE49-F238E27FC236}">
                <a16:creationId xmlns:a16="http://schemas.microsoft.com/office/drawing/2014/main" id="{71BA9D93-784C-B647-836E-97C1FF38877C}"/>
              </a:ext>
            </a:extLst>
          </p:cNvPr>
          <p:cNvSpPr>
            <a:spLocks noGrp="1"/>
          </p:cNvSpPr>
          <p:nvPr>
            <p:ph type="sldNum" sz="quarter" idx="12"/>
          </p:nvPr>
        </p:nvSpPr>
        <p:spPr/>
        <p:txBody>
          <a:bodyPr/>
          <a:lstStyle>
            <a:lvl1pPr>
              <a:defRPr/>
            </a:lvl1pPr>
          </a:lstStyle>
          <a:p>
            <a:pPr>
              <a:defRPr/>
            </a:pPr>
            <a:fld id="{B1D46FE1-98F2-8B47-8909-69DA79DBCF14}" type="slidenum">
              <a:rPr lang="sv-SE"/>
              <a:pPr>
                <a:defRPr/>
              </a:pPr>
              <a:t>‹#›</a:t>
            </a:fld>
            <a:endParaRPr lang="sv-SE"/>
          </a:p>
        </p:txBody>
      </p:sp>
      <p:pic>
        <p:nvPicPr>
          <p:cNvPr id="7" name="Bildobjekt 8">
            <a:extLst>
              <a:ext uri="{FF2B5EF4-FFF2-40B4-BE49-F238E27FC236}">
                <a16:creationId xmlns:a16="http://schemas.microsoft.com/office/drawing/2014/main" id="{519AE353-BBCA-FB99-2901-C68F69AA77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22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bild projektloggor fotobakgrund">
    <p:spTree>
      <p:nvGrpSpPr>
        <p:cNvPr id="1" name=""/>
        <p:cNvGrpSpPr/>
        <p:nvPr/>
      </p:nvGrpSpPr>
      <p:grpSpPr>
        <a:xfrm>
          <a:off x="0" y="0"/>
          <a:ext cx="0" cy="0"/>
          <a:chOff x="0" y="0"/>
          <a:chExt cx="0" cy="0"/>
        </a:xfrm>
      </p:grpSpPr>
      <p:cxnSp>
        <p:nvCxnSpPr>
          <p:cNvPr id="4" name="Rak koppling 9">
            <a:extLst>
              <a:ext uri="{FF2B5EF4-FFF2-40B4-BE49-F238E27FC236}">
                <a16:creationId xmlns:a16="http://schemas.microsoft.com/office/drawing/2014/main" id="{F2F3B640-C777-B7EB-6E5D-F3048F894536}"/>
              </a:ext>
            </a:extLst>
          </p:cNvPr>
          <p:cNvCxnSpPr/>
          <p:nvPr/>
        </p:nvCxnSpPr>
        <p:spPr>
          <a:xfrm>
            <a:off x="0" y="6103938"/>
            <a:ext cx="12192000"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8" name="Platshållare för bild 7"/>
          <p:cNvSpPr>
            <a:spLocks noGrp="1"/>
          </p:cNvSpPr>
          <p:nvPr>
            <p:ph type="pic" sz="quarter" idx="13"/>
          </p:nvPr>
        </p:nvSpPr>
        <p:spPr>
          <a:xfrm>
            <a:off x="0" y="0"/>
            <a:ext cx="12192000" cy="6094916"/>
          </a:xfrm>
        </p:spPr>
        <p:txBody>
          <a:bodyPr rtlCol="0">
            <a:normAutofit/>
          </a:bodyPr>
          <a:lstStyle/>
          <a:p>
            <a:pPr lvl="0"/>
            <a:endParaRPr lang="sv-SE" noProof="0"/>
          </a:p>
        </p:txBody>
      </p:sp>
      <p:sp>
        <p:nvSpPr>
          <p:cNvPr id="2" name="Rubrik 1"/>
          <p:cNvSpPr>
            <a:spLocks noGrp="1"/>
          </p:cNvSpPr>
          <p:nvPr>
            <p:ph type="ctrTitle"/>
          </p:nvPr>
        </p:nvSpPr>
        <p:spPr>
          <a:xfrm>
            <a:off x="1147312" y="1320770"/>
            <a:ext cx="10206487" cy="1983147"/>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147312" y="3800445"/>
            <a:ext cx="1020648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6" name="Platshållare för datum 3">
            <a:extLst>
              <a:ext uri="{FF2B5EF4-FFF2-40B4-BE49-F238E27FC236}">
                <a16:creationId xmlns:a16="http://schemas.microsoft.com/office/drawing/2014/main" id="{37D1C436-0D46-1A42-D203-6249C4A9E587}"/>
              </a:ext>
            </a:extLst>
          </p:cNvPr>
          <p:cNvSpPr>
            <a:spLocks noGrp="1"/>
          </p:cNvSpPr>
          <p:nvPr>
            <p:ph type="dt" sz="half" idx="14"/>
          </p:nvPr>
        </p:nvSpPr>
        <p:spPr>
          <a:xfrm>
            <a:off x="1066800" y="6356350"/>
            <a:ext cx="2743200" cy="365125"/>
          </a:xfrm>
        </p:spPr>
        <p:txBody>
          <a:bodyPr/>
          <a:lstStyle>
            <a:lvl1pPr>
              <a:defRPr/>
            </a:lvl1pPr>
          </a:lstStyle>
          <a:p>
            <a:pPr>
              <a:defRPr/>
            </a:pPr>
            <a:fld id="{F5F0EAB7-2F26-D04F-AECE-0B94BE7D2A0E}" type="datetimeFigureOut">
              <a:rPr lang="sv-SE"/>
              <a:pPr>
                <a:defRPr/>
              </a:pPr>
              <a:t>2023-05-08</a:t>
            </a:fld>
            <a:endParaRPr lang="sv-SE"/>
          </a:p>
        </p:txBody>
      </p:sp>
      <p:sp>
        <p:nvSpPr>
          <p:cNvPr id="7" name="Platshållare för sidfot 4">
            <a:extLst>
              <a:ext uri="{FF2B5EF4-FFF2-40B4-BE49-F238E27FC236}">
                <a16:creationId xmlns:a16="http://schemas.microsoft.com/office/drawing/2014/main" id="{0629B033-E8EE-A7C1-DC56-D790D174AB87}"/>
              </a:ext>
            </a:extLst>
          </p:cNvPr>
          <p:cNvSpPr>
            <a:spLocks noGrp="1"/>
          </p:cNvSpPr>
          <p:nvPr>
            <p:ph type="ftr" sz="quarter" idx="15"/>
          </p:nvPr>
        </p:nvSpPr>
        <p:spPr>
          <a:xfrm>
            <a:off x="4171950" y="6356350"/>
            <a:ext cx="4114800" cy="365125"/>
          </a:xfrm>
        </p:spPr>
        <p:txBody>
          <a:bodyPr/>
          <a:lstStyle>
            <a:lvl1pPr>
              <a:defRPr dirty="0"/>
            </a:lvl1pPr>
          </a:lstStyle>
          <a:p>
            <a:pPr>
              <a:defRPr/>
            </a:pPr>
            <a:endParaRPr lang="sv-SE"/>
          </a:p>
        </p:txBody>
      </p:sp>
      <p:sp>
        <p:nvSpPr>
          <p:cNvPr id="9" name="Platshållare för bildnummer 5">
            <a:extLst>
              <a:ext uri="{FF2B5EF4-FFF2-40B4-BE49-F238E27FC236}">
                <a16:creationId xmlns:a16="http://schemas.microsoft.com/office/drawing/2014/main" id="{9D02A705-42D1-AC66-83BF-9EF6B2DC7A2F}"/>
              </a:ext>
            </a:extLst>
          </p:cNvPr>
          <p:cNvSpPr>
            <a:spLocks noGrp="1"/>
          </p:cNvSpPr>
          <p:nvPr>
            <p:ph type="sldNum" sz="quarter" idx="16"/>
          </p:nvPr>
        </p:nvSpPr>
        <p:spPr/>
        <p:txBody>
          <a:bodyPr/>
          <a:lstStyle>
            <a:lvl1pPr>
              <a:defRPr/>
            </a:lvl1pPr>
          </a:lstStyle>
          <a:p>
            <a:pPr>
              <a:defRPr/>
            </a:pPr>
            <a:fld id="{368C44AE-0629-234B-9F4D-CA2FB2DEA95F}" type="slidenum">
              <a:rPr lang="sv-SE"/>
              <a:pPr>
                <a:defRPr/>
              </a:pPr>
              <a:t>‹#›</a:t>
            </a:fld>
            <a:endParaRPr lang="sv-SE"/>
          </a:p>
        </p:txBody>
      </p:sp>
      <p:pic>
        <p:nvPicPr>
          <p:cNvPr id="10" name="Bildobjekt 8">
            <a:extLst>
              <a:ext uri="{FF2B5EF4-FFF2-40B4-BE49-F238E27FC236}">
                <a16:creationId xmlns:a16="http://schemas.microsoft.com/office/drawing/2014/main" id="{A252B015-594E-6B1A-9D52-4E17D589B8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105" y="6214336"/>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733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innan webbinarium">
    <p:bg>
      <p:bgPr>
        <a:solidFill>
          <a:srgbClr val="FFFFFF"/>
        </a:solidFill>
        <a:effectLst/>
      </p:bgPr>
    </p:bg>
    <p:spTree>
      <p:nvGrpSpPr>
        <p:cNvPr id="1" name=""/>
        <p:cNvGrpSpPr/>
        <p:nvPr/>
      </p:nvGrpSpPr>
      <p:grpSpPr>
        <a:xfrm>
          <a:off x="0" y="0"/>
          <a:ext cx="0" cy="0"/>
          <a:chOff x="0" y="0"/>
          <a:chExt cx="0" cy="0"/>
        </a:xfrm>
      </p:grpSpPr>
      <p:sp>
        <p:nvSpPr>
          <p:cNvPr id="2" name="textruta 6">
            <a:extLst>
              <a:ext uri="{FF2B5EF4-FFF2-40B4-BE49-F238E27FC236}">
                <a16:creationId xmlns:a16="http://schemas.microsoft.com/office/drawing/2014/main" id="{443E3846-9AF3-2D3E-22C2-A3E9DD570FA6}"/>
              </a:ext>
            </a:extLst>
          </p:cNvPr>
          <p:cNvSpPr txBox="1">
            <a:spLocks noChangeArrowheads="1"/>
          </p:cNvSpPr>
          <p:nvPr/>
        </p:nvSpPr>
        <p:spPr bwMode="auto">
          <a:xfrm>
            <a:off x="1155700" y="4487863"/>
            <a:ext cx="554672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buFont typeface="Arial" panose="020B0604020202020204" pitchFamily="34" charset="0"/>
              <a:buAutoNum type="arabicPeriod"/>
            </a:pPr>
            <a:r>
              <a:rPr lang="sv-SE" altLang="sv-SE">
                <a:solidFill>
                  <a:schemeClr val="tx2"/>
                </a:solidFill>
              </a:rPr>
              <a:t>Stäng av Outlook och sätt mobilen på ljudlöst.</a:t>
            </a:r>
          </a:p>
          <a:p>
            <a:pPr eaLnBrk="1" hangingPunct="1">
              <a:spcAft>
                <a:spcPts val="600"/>
              </a:spcAft>
              <a:buFont typeface="Arial" panose="020B0604020202020204" pitchFamily="34" charset="0"/>
              <a:buAutoNum type="arabicPeriod"/>
            </a:pPr>
            <a:r>
              <a:rPr lang="sv-SE" altLang="sv-SE">
                <a:solidFill>
                  <a:schemeClr val="tx2"/>
                </a:solidFill>
              </a:rPr>
              <a:t>Ha mikrofonen avstängd för att undvika störljud, men ha gärna kameran på </a:t>
            </a:r>
          </a:p>
          <a:p>
            <a:pPr eaLnBrk="1" hangingPunct="1">
              <a:spcAft>
                <a:spcPts val="600"/>
              </a:spcAft>
              <a:buFont typeface="Arial" panose="020B0604020202020204" pitchFamily="34" charset="0"/>
              <a:buAutoNum type="arabicPeriod"/>
            </a:pPr>
            <a:r>
              <a:rPr lang="sv-SE" altLang="sv-SE">
                <a:solidFill>
                  <a:schemeClr val="tx2"/>
                </a:solidFill>
              </a:rPr>
              <a:t>Begär ordet via chatten.</a:t>
            </a:r>
          </a:p>
        </p:txBody>
      </p:sp>
      <p:sp>
        <p:nvSpPr>
          <p:cNvPr id="3" name="textruta 7">
            <a:extLst>
              <a:ext uri="{FF2B5EF4-FFF2-40B4-BE49-F238E27FC236}">
                <a16:creationId xmlns:a16="http://schemas.microsoft.com/office/drawing/2014/main" id="{FE0CCFCB-C951-ACA2-EF60-B4D3BED7BC76}"/>
              </a:ext>
            </a:extLst>
          </p:cNvPr>
          <p:cNvSpPr txBox="1">
            <a:spLocks noChangeArrowheads="1"/>
          </p:cNvSpPr>
          <p:nvPr/>
        </p:nvSpPr>
        <p:spPr bwMode="auto">
          <a:xfrm>
            <a:off x="1155700" y="3817938"/>
            <a:ext cx="4333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2800">
                <a:solidFill>
                  <a:schemeClr val="tx2"/>
                </a:solidFill>
              </a:rPr>
              <a:t>Tre tips för ett bra möte</a:t>
            </a:r>
          </a:p>
        </p:txBody>
      </p:sp>
      <p:sp>
        <p:nvSpPr>
          <p:cNvPr id="5" name="textruta 8">
            <a:extLst>
              <a:ext uri="{FF2B5EF4-FFF2-40B4-BE49-F238E27FC236}">
                <a16:creationId xmlns:a16="http://schemas.microsoft.com/office/drawing/2014/main" id="{90F0AD55-765B-6B57-DB58-8804F703249D}"/>
              </a:ext>
            </a:extLst>
          </p:cNvPr>
          <p:cNvSpPr txBox="1">
            <a:spLocks noChangeArrowheads="1"/>
          </p:cNvSpPr>
          <p:nvPr/>
        </p:nvSpPr>
        <p:spPr bwMode="auto">
          <a:xfrm>
            <a:off x="1044575" y="1155700"/>
            <a:ext cx="103092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4400">
                <a:solidFill>
                  <a:srgbClr val="005B60"/>
                </a:solidFill>
              </a:rPr>
              <a:t>Varmt välkomna hit</a:t>
            </a:r>
          </a:p>
        </p:txBody>
      </p:sp>
      <p:pic>
        <p:nvPicPr>
          <p:cNvPr id="6" name="Bildobjekt 9" descr="En bild som visar väg&#10;&#10;Automatiskt genererad beskrivning">
            <a:extLst>
              <a:ext uri="{FF2B5EF4-FFF2-40B4-BE49-F238E27FC236}">
                <a16:creationId xmlns:a16="http://schemas.microsoft.com/office/drawing/2014/main" id="{691EADA2-C71D-F78D-60B1-A2A44D853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13167" flipH="1">
            <a:off x="7661275" y="165100"/>
            <a:ext cx="4641850" cy="63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10" descr="En bild som visar karta&#10;&#10;Automatiskt genererad beskrivning">
            <a:extLst>
              <a:ext uri="{FF2B5EF4-FFF2-40B4-BE49-F238E27FC236}">
                <a16:creationId xmlns:a16="http://schemas.microsoft.com/office/drawing/2014/main" id="{73955CDA-05AB-6F56-D27A-61FD1CF15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250825"/>
            <a:ext cx="12477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tshållare för innehåll 3"/>
          <p:cNvSpPr>
            <a:spLocks noGrp="1"/>
          </p:cNvSpPr>
          <p:nvPr>
            <p:ph sz="half" idx="2"/>
          </p:nvPr>
        </p:nvSpPr>
        <p:spPr>
          <a:xfrm>
            <a:off x="1155939" y="2258406"/>
            <a:ext cx="10197860" cy="696911"/>
          </a:xfrm>
        </p:spPr>
        <p:txBody>
          <a:bodyPr/>
          <a:lstStyle>
            <a:lvl1pPr marL="0" indent="0">
              <a:buNone/>
              <a:defRPr/>
            </a:lvl1pPr>
          </a:lstStyle>
          <a:p>
            <a:pPr lvl="0"/>
            <a:r>
              <a:rPr lang="sv-SE"/>
              <a:t>Klicka här för att ändra format på bakgrundstexten</a:t>
            </a:r>
          </a:p>
        </p:txBody>
      </p:sp>
      <p:sp>
        <p:nvSpPr>
          <p:cNvPr id="10" name="Platshållare för datum 4">
            <a:extLst>
              <a:ext uri="{FF2B5EF4-FFF2-40B4-BE49-F238E27FC236}">
                <a16:creationId xmlns:a16="http://schemas.microsoft.com/office/drawing/2014/main" id="{43086D94-ADAC-8AB6-1084-83A48151FDB6}"/>
              </a:ext>
            </a:extLst>
          </p:cNvPr>
          <p:cNvSpPr>
            <a:spLocks noGrp="1"/>
          </p:cNvSpPr>
          <p:nvPr>
            <p:ph type="dt" sz="half" idx="10"/>
          </p:nvPr>
        </p:nvSpPr>
        <p:spPr/>
        <p:txBody>
          <a:bodyPr/>
          <a:lstStyle>
            <a:lvl1pPr>
              <a:defRPr/>
            </a:lvl1pPr>
          </a:lstStyle>
          <a:p>
            <a:pPr>
              <a:defRPr/>
            </a:pPr>
            <a:fld id="{D8842C66-6FB8-D14A-80EC-2DAD04820BEF}" type="datetimeFigureOut">
              <a:rPr lang="sv-SE"/>
              <a:pPr>
                <a:defRPr/>
              </a:pPr>
              <a:t>2023-05-08</a:t>
            </a:fld>
            <a:endParaRPr lang="sv-SE"/>
          </a:p>
        </p:txBody>
      </p:sp>
      <p:sp>
        <p:nvSpPr>
          <p:cNvPr id="11" name="Platshållare för sidfot 5">
            <a:extLst>
              <a:ext uri="{FF2B5EF4-FFF2-40B4-BE49-F238E27FC236}">
                <a16:creationId xmlns:a16="http://schemas.microsoft.com/office/drawing/2014/main" id="{7E3E5DD3-FD23-A6B4-076A-8784D9E19F06}"/>
              </a:ext>
            </a:extLst>
          </p:cNvPr>
          <p:cNvSpPr>
            <a:spLocks noGrp="1"/>
          </p:cNvSpPr>
          <p:nvPr>
            <p:ph type="ftr" sz="quarter" idx="11"/>
          </p:nvPr>
        </p:nvSpPr>
        <p:spPr/>
        <p:txBody>
          <a:bodyPr/>
          <a:lstStyle>
            <a:lvl1pPr>
              <a:defRPr/>
            </a:lvl1pPr>
          </a:lstStyle>
          <a:p>
            <a:pPr>
              <a:defRPr/>
            </a:pPr>
            <a:endParaRPr lang="sv-SE"/>
          </a:p>
        </p:txBody>
      </p:sp>
      <p:sp>
        <p:nvSpPr>
          <p:cNvPr id="12" name="Platshållare för bildnummer 6">
            <a:extLst>
              <a:ext uri="{FF2B5EF4-FFF2-40B4-BE49-F238E27FC236}">
                <a16:creationId xmlns:a16="http://schemas.microsoft.com/office/drawing/2014/main" id="{67935F55-36AD-9DEB-C97A-9A77CD64A6A8}"/>
              </a:ext>
            </a:extLst>
          </p:cNvPr>
          <p:cNvSpPr>
            <a:spLocks noGrp="1"/>
          </p:cNvSpPr>
          <p:nvPr>
            <p:ph type="sldNum" sz="quarter" idx="12"/>
          </p:nvPr>
        </p:nvSpPr>
        <p:spPr/>
        <p:txBody>
          <a:bodyPr/>
          <a:lstStyle>
            <a:lvl1pPr>
              <a:defRPr/>
            </a:lvl1pPr>
          </a:lstStyle>
          <a:p>
            <a:pPr>
              <a:defRPr/>
            </a:pPr>
            <a:fld id="{AAB68D86-793D-C147-9388-1C59E185C03F}" type="slidenum">
              <a:rPr lang="sv-SE"/>
              <a:pPr>
                <a:defRPr/>
              </a:pPr>
              <a:t>‹#›</a:t>
            </a:fld>
            <a:endParaRPr lang="sv-SE"/>
          </a:p>
        </p:txBody>
      </p:sp>
    </p:spTree>
    <p:extLst>
      <p:ext uri="{BB962C8B-B14F-4D97-AF65-F5344CB8AC3E}">
        <p14:creationId xmlns:p14="http://schemas.microsoft.com/office/powerpoint/2010/main" val="3530203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GDPR webbinarium standard">
    <p:bg>
      <p:bgPr>
        <a:solidFill>
          <a:srgbClr val="FFFFFF"/>
        </a:solidFill>
        <a:effectLst/>
      </p:bgPr>
    </p:bg>
    <p:spTree>
      <p:nvGrpSpPr>
        <p:cNvPr id="1" name=""/>
        <p:cNvGrpSpPr/>
        <p:nvPr/>
      </p:nvGrpSpPr>
      <p:grpSpPr>
        <a:xfrm>
          <a:off x="0" y="0"/>
          <a:ext cx="0" cy="0"/>
          <a:chOff x="0" y="0"/>
          <a:chExt cx="0" cy="0"/>
        </a:xfrm>
      </p:grpSpPr>
      <p:sp>
        <p:nvSpPr>
          <p:cNvPr id="2" name="textruta 6">
            <a:extLst>
              <a:ext uri="{FF2B5EF4-FFF2-40B4-BE49-F238E27FC236}">
                <a16:creationId xmlns:a16="http://schemas.microsoft.com/office/drawing/2014/main" id="{35301543-B27C-A73D-B968-31848C54E515}"/>
              </a:ext>
            </a:extLst>
          </p:cNvPr>
          <p:cNvSpPr txBox="1">
            <a:spLocks noChangeArrowheads="1"/>
          </p:cNvSpPr>
          <p:nvPr/>
        </p:nvSpPr>
        <p:spPr bwMode="auto">
          <a:xfrm>
            <a:off x="1155700" y="1136650"/>
            <a:ext cx="101981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4400">
                <a:solidFill>
                  <a:srgbClr val="005B60"/>
                </a:solidFill>
              </a:rPr>
              <a:t>Så här hanterar vi dina personuppgifter</a:t>
            </a:r>
          </a:p>
        </p:txBody>
      </p:sp>
      <p:sp>
        <p:nvSpPr>
          <p:cNvPr id="3" name="textruta 7">
            <a:extLst>
              <a:ext uri="{FF2B5EF4-FFF2-40B4-BE49-F238E27FC236}">
                <a16:creationId xmlns:a16="http://schemas.microsoft.com/office/drawing/2014/main" id="{CB1EB6CC-C7F3-87BE-8005-5F60E0BEABFD}"/>
              </a:ext>
            </a:extLst>
          </p:cNvPr>
          <p:cNvSpPr txBox="1">
            <a:spLocks noChangeArrowheads="1"/>
          </p:cNvSpPr>
          <p:nvPr/>
        </p:nvSpPr>
        <p:spPr bwMode="auto">
          <a:xfrm>
            <a:off x="1150938" y="2128838"/>
            <a:ext cx="10196512"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sv-SE" altLang="sv-SE" sz="2000">
                <a:solidFill>
                  <a:srgbClr val="005B60"/>
                </a:solidFill>
                <a:latin typeface="Calibri" panose="020F0502020204030204" pitchFamily="34" charset="0"/>
                <a:ea typeface="Calibri" panose="020F0502020204030204" pitchFamily="34" charset="0"/>
                <a:cs typeface="Arial" panose="020B0604020202020204" pitchFamily="34" charset="0"/>
              </a:rPr>
              <a:t>Under eventet kommer vi notera ditt deltagande i en lista, som vi sedan sparar på våra servrar och rapporterar in till våra projektfinansiärer som möjliggör att vi kan arrangera våra event. </a:t>
            </a:r>
          </a:p>
          <a:p>
            <a:pPr eaLnBrk="1" hangingPunct="1">
              <a:spcAft>
                <a:spcPts val="600"/>
              </a:spcAft>
            </a:pPr>
            <a:r>
              <a:rPr lang="sv-SE" altLang="sv-SE" sz="2000">
                <a:solidFill>
                  <a:srgbClr val="005B60"/>
                </a:solidFill>
                <a:latin typeface="Calibri" panose="020F0502020204030204" pitchFamily="34" charset="0"/>
                <a:ea typeface="Calibri" panose="020F0502020204030204" pitchFamily="34" charset="0"/>
                <a:cs typeface="Arial" panose="020B0604020202020204" pitchFamily="34" charset="0"/>
              </a:rPr>
              <a:t>Vi kan komma att spela in eventet, ta fotografier eller filma för att rapportera till våra finansiärer, men också för publicering på våra kanaler: webbsida och sociala medier. </a:t>
            </a:r>
          </a:p>
          <a:p>
            <a:pPr eaLnBrk="1" hangingPunct="1">
              <a:spcAft>
                <a:spcPts val="600"/>
              </a:spcAft>
            </a:pPr>
            <a:r>
              <a:rPr lang="sv-SE" altLang="sv-SE" sz="2000">
                <a:solidFill>
                  <a:srgbClr val="005B60"/>
                </a:solidFill>
                <a:latin typeface="Calibri" panose="020F0502020204030204" pitchFamily="34" charset="0"/>
                <a:ea typeface="Calibri" panose="020F0502020204030204" pitchFamily="34" charset="0"/>
                <a:cs typeface="Arial" panose="020B0604020202020204" pitchFamily="34" charset="0"/>
              </a:rPr>
              <a:t>Det insamlade materialet sparas på våra servrar under tiden projektet pågår och så länge som projektfinansiären eller bokföringslagen kräver, vilket är kan vara upp till tretton år efter projekttidens slut. Därefter raderas uppgifterna.</a:t>
            </a:r>
          </a:p>
          <a:p>
            <a:pPr eaLnBrk="1" hangingPunct="1">
              <a:spcAft>
                <a:spcPts val="600"/>
              </a:spcAft>
            </a:pPr>
            <a:r>
              <a:rPr lang="sv-SE" altLang="sv-SE" sz="2000">
                <a:solidFill>
                  <a:srgbClr val="005B60"/>
                </a:solidFill>
                <a:latin typeface="Calibri" panose="020F0502020204030204" pitchFamily="34" charset="0"/>
                <a:ea typeface="Calibri" panose="020F0502020204030204" pitchFamily="34" charset="0"/>
                <a:cs typeface="Arial" panose="020B0604020202020204" pitchFamily="34" charset="0"/>
              </a:rPr>
              <a:t>För mer information om hur Energikontor Sydost hanterar personuppgifter, gå in på </a:t>
            </a:r>
            <a:r>
              <a:rPr lang="sv-SE" altLang="sv-SE" sz="2000" u="sng">
                <a:solidFill>
                  <a:srgbClr val="000000"/>
                </a:solidFill>
                <a:latin typeface="Calibri" panose="020F0502020204030204" pitchFamily="34" charset="0"/>
                <a:ea typeface="Calibri" panose="020F0502020204030204" pitchFamily="34" charset="0"/>
                <a:cs typeface="Arial" panose="020B0604020202020204" pitchFamily="34" charset="0"/>
                <a:hlinkClick r:id="rId2"/>
              </a:rPr>
              <a:t>http://www.energikontorsydost.se/dataskydd</a:t>
            </a:r>
            <a:endParaRPr lang="sv-SE" altLang="sv-SE" sz="2000">
              <a:solidFill>
                <a:srgbClr val="000000"/>
              </a:solidFill>
              <a:latin typeface="Calibri" panose="020F0502020204030204" pitchFamily="34" charset="0"/>
              <a:ea typeface="Calibri" panose="020F0502020204030204" pitchFamily="34" charset="0"/>
              <a:cs typeface="Arial" panose="020B0604020202020204" pitchFamily="34" charset="0"/>
            </a:endParaRPr>
          </a:p>
        </p:txBody>
      </p:sp>
      <p:pic>
        <p:nvPicPr>
          <p:cNvPr id="4" name="Bildobjekt 8">
            <a:extLst>
              <a:ext uri="{FF2B5EF4-FFF2-40B4-BE49-F238E27FC236}">
                <a16:creationId xmlns:a16="http://schemas.microsoft.com/office/drawing/2014/main" id="{EA418080-32FE-EE0A-88EB-254A7DEDE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66811"/>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9">
            <a:extLst>
              <a:ext uri="{FF2B5EF4-FFF2-40B4-BE49-F238E27FC236}">
                <a16:creationId xmlns:a16="http://schemas.microsoft.com/office/drawing/2014/main" id="{3DD51C7A-A8B3-AA41-5363-CECD5E5384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38" y="5865813"/>
            <a:ext cx="1277143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tshållare för datum 3">
            <a:extLst>
              <a:ext uri="{FF2B5EF4-FFF2-40B4-BE49-F238E27FC236}">
                <a16:creationId xmlns:a16="http://schemas.microsoft.com/office/drawing/2014/main" id="{64D5AF6E-593E-0509-11D7-A0D4D1CB6F7B}"/>
              </a:ext>
            </a:extLst>
          </p:cNvPr>
          <p:cNvSpPr>
            <a:spLocks noGrp="1"/>
          </p:cNvSpPr>
          <p:nvPr>
            <p:ph type="dt" sz="half" idx="10"/>
          </p:nvPr>
        </p:nvSpPr>
        <p:spPr/>
        <p:txBody>
          <a:bodyPr/>
          <a:lstStyle>
            <a:lvl1pPr>
              <a:defRPr/>
            </a:lvl1pPr>
          </a:lstStyle>
          <a:p>
            <a:pPr>
              <a:defRPr/>
            </a:pPr>
            <a:fld id="{1A034A19-DCD1-C24F-AEC1-D51DDDDF43EE}" type="datetimeFigureOut">
              <a:rPr lang="sv-SE"/>
              <a:pPr>
                <a:defRPr/>
              </a:pPr>
              <a:t>2023-05-08</a:t>
            </a:fld>
            <a:endParaRPr lang="sv-SE"/>
          </a:p>
        </p:txBody>
      </p:sp>
      <p:sp>
        <p:nvSpPr>
          <p:cNvPr id="7" name="Platshållare för sidfot 4">
            <a:extLst>
              <a:ext uri="{FF2B5EF4-FFF2-40B4-BE49-F238E27FC236}">
                <a16:creationId xmlns:a16="http://schemas.microsoft.com/office/drawing/2014/main" id="{31741A6F-4EED-E185-004E-108B5176429C}"/>
              </a:ext>
            </a:extLst>
          </p:cNvPr>
          <p:cNvSpPr>
            <a:spLocks noGrp="1"/>
          </p:cNvSpPr>
          <p:nvPr>
            <p:ph type="ftr" sz="quarter" idx="11"/>
          </p:nvPr>
        </p:nvSpPr>
        <p:spPr/>
        <p:txBody>
          <a:bodyPr/>
          <a:lstStyle>
            <a:lvl1pPr>
              <a:defRPr/>
            </a:lvl1pPr>
          </a:lstStyle>
          <a:p>
            <a:pPr>
              <a:defRPr/>
            </a:pPr>
            <a:endParaRPr lang="sv-SE"/>
          </a:p>
        </p:txBody>
      </p:sp>
      <p:sp>
        <p:nvSpPr>
          <p:cNvPr id="8" name="Platshållare för bildnummer 5">
            <a:extLst>
              <a:ext uri="{FF2B5EF4-FFF2-40B4-BE49-F238E27FC236}">
                <a16:creationId xmlns:a16="http://schemas.microsoft.com/office/drawing/2014/main" id="{CDBB8AFF-D3BF-FA03-B0DD-0B8815798105}"/>
              </a:ext>
            </a:extLst>
          </p:cNvPr>
          <p:cNvSpPr>
            <a:spLocks noGrp="1"/>
          </p:cNvSpPr>
          <p:nvPr>
            <p:ph type="sldNum" sz="quarter" idx="12"/>
          </p:nvPr>
        </p:nvSpPr>
        <p:spPr/>
        <p:txBody>
          <a:bodyPr/>
          <a:lstStyle>
            <a:lvl1pPr>
              <a:defRPr/>
            </a:lvl1pPr>
          </a:lstStyle>
          <a:p>
            <a:pPr>
              <a:defRPr/>
            </a:pPr>
            <a:fld id="{8C739246-8344-D44E-9B1C-D2ADC0E29967}" type="slidenum">
              <a:rPr lang="sv-SE"/>
              <a:pPr>
                <a:defRPr/>
              </a:pPr>
              <a:t>‹#›</a:t>
            </a:fld>
            <a:endParaRPr lang="sv-SE"/>
          </a:p>
        </p:txBody>
      </p:sp>
    </p:spTree>
    <p:extLst>
      <p:ext uri="{BB962C8B-B14F-4D97-AF65-F5344CB8AC3E}">
        <p14:creationId xmlns:p14="http://schemas.microsoft.com/office/powerpoint/2010/main" val="447117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4225F9-6EBE-757D-6D59-522F23791D24}"/>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CCCDE6D-E6C0-61C6-0D91-31EFE14FB2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F7728643-88B7-C327-B19D-FEF8C2AC4CCB}"/>
              </a:ext>
            </a:extLst>
          </p:cNvPr>
          <p:cNvSpPr>
            <a:spLocks noGrp="1"/>
          </p:cNvSpPr>
          <p:nvPr>
            <p:ph type="dt" sz="half" idx="10"/>
          </p:nvPr>
        </p:nvSpPr>
        <p:spPr/>
        <p:txBody>
          <a:bodyPr/>
          <a:lstStyle/>
          <a:p>
            <a:pPr>
              <a:defRPr/>
            </a:pPr>
            <a:fld id="{368EA2A7-1B62-904E-92DB-07B34E1E65CD}" type="datetimeFigureOut">
              <a:rPr lang="sv-SE"/>
              <a:pPr>
                <a:defRPr/>
              </a:pPr>
              <a:t>2023-05-08</a:t>
            </a:fld>
            <a:endParaRPr lang="sv-SE"/>
          </a:p>
        </p:txBody>
      </p:sp>
      <p:sp>
        <p:nvSpPr>
          <p:cNvPr id="5" name="Platshållare för sidfot 4">
            <a:extLst>
              <a:ext uri="{FF2B5EF4-FFF2-40B4-BE49-F238E27FC236}">
                <a16:creationId xmlns:a16="http://schemas.microsoft.com/office/drawing/2014/main" id="{6165C4A1-5715-BF7A-C5BC-841E5BEB8596}"/>
              </a:ext>
            </a:extLst>
          </p:cNvPr>
          <p:cNvSpPr>
            <a:spLocks noGrp="1"/>
          </p:cNvSpPr>
          <p:nvPr>
            <p:ph type="ftr" sz="quarter" idx="11"/>
          </p:nvPr>
        </p:nvSpPr>
        <p:spPr/>
        <p:txBody>
          <a:bodyPr/>
          <a:lstStyle/>
          <a:p>
            <a:pPr>
              <a:defRPr/>
            </a:pPr>
            <a:endParaRPr lang="sv-SE"/>
          </a:p>
        </p:txBody>
      </p:sp>
      <p:sp>
        <p:nvSpPr>
          <p:cNvPr id="6" name="Platshållare för bildnummer 5">
            <a:extLst>
              <a:ext uri="{FF2B5EF4-FFF2-40B4-BE49-F238E27FC236}">
                <a16:creationId xmlns:a16="http://schemas.microsoft.com/office/drawing/2014/main" id="{B414CC2D-82C1-9DFD-3AB2-5A7047DE2584}"/>
              </a:ext>
            </a:extLst>
          </p:cNvPr>
          <p:cNvSpPr>
            <a:spLocks noGrp="1"/>
          </p:cNvSpPr>
          <p:nvPr>
            <p:ph type="sldNum" sz="quarter" idx="12"/>
          </p:nvPr>
        </p:nvSpPr>
        <p:spPr/>
        <p:txBody>
          <a:bodyPr/>
          <a:lstStyle/>
          <a:p>
            <a:pPr>
              <a:defRPr/>
            </a:pPr>
            <a:fld id="{9FBBD2BF-9EB9-7B42-8D1C-AF1B3A06980C}" type="slidenum">
              <a:rPr lang="sv-SE"/>
              <a:pPr>
                <a:defRPr/>
              </a:pPr>
              <a:t>‹#›</a:t>
            </a:fld>
            <a:endParaRPr lang="sv-SE"/>
          </a:p>
        </p:txBody>
      </p:sp>
    </p:spTree>
    <p:extLst>
      <p:ext uri="{BB962C8B-B14F-4D97-AF65-F5344CB8AC3E}">
        <p14:creationId xmlns:p14="http://schemas.microsoft.com/office/powerpoint/2010/main" val="1956455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rtbild mörk bakgrund">
    <p:bg>
      <p:bgPr>
        <a:solidFill>
          <a:schemeClr val="bg2"/>
        </a:solidFill>
        <a:effectLst/>
      </p:bgPr>
    </p:bg>
    <p:spTree>
      <p:nvGrpSpPr>
        <p:cNvPr id="1" name=""/>
        <p:cNvGrpSpPr/>
        <p:nvPr/>
      </p:nvGrpSpPr>
      <p:grpSpPr>
        <a:xfrm>
          <a:off x="0" y="0"/>
          <a:ext cx="0" cy="0"/>
          <a:chOff x="0" y="0"/>
          <a:chExt cx="0" cy="0"/>
        </a:xfrm>
      </p:grpSpPr>
      <p:pic>
        <p:nvPicPr>
          <p:cNvPr id="4" name="Bildobjekt 6">
            <a:extLst>
              <a:ext uri="{FF2B5EF4-FFF2-40B4-BE49-F238E27FC236}">
                <a16:creationId xmlns:a16="http://schemas.microsoft.com/office/drawing/2014/main" id="{B932CE17-E002-BF53-74CC-C67ACADDB0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4041" y="-73244"/>
            <a:ext cx="2759339" cy="89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p:nvPr>
        </p:nvSpPr>
        <p:spPr>
          <a:xfrm>
            <a:off x="1155940" y="1334730"/>
            <a:ext cx="9512060" cy="2133599"/>
          </a:xfrm>
        </p:spPr>
        <p:txBody>
          <a:bodyPr anchor="b"/>
          <a:lstStyle>
            <a:lvl1pPr algn="ctr">
              <a:defRPr sz="6000">
                <a:solidFill>
                  <a:schemeClr val="tx1"/>
                </a:solidFill>
                <a:latin typeface="Arial" panose="020B0604020202020204" pitchFamily="34" charset="0"/>
                <a:cs typeface="Arial" panose="020B0604020202020204" pitchFamily="34" charset="0"/>
              </a:defRPr>
            </a:lvl1pPr>
          </a:lstStyle>
          <a:p>
            <a:r>
              <a:rPr lang="sv-SE"/>
              <a:t>Klicka här för att ändra mall för rubrikformat</a:t>
            </a:r>
          </a:p>
        </p:txBody>
      </p:sp>
      <p:sp>
        <p:nvSpPr>
          <p:cNvPr id="3" name="Underrubrik 2"/>
          <p:cNvSpPr>
            <a:spLocks noGrp="1"/>
          </p:cNvSpPr>
          <p:nvPr>
            <p:ph type="subTitle" idx="1"/>
          </p:nvPr>
        </p:nvSpPr>
        <p:spPr>
          <a:xfrm>
            <a:off x="1155940" y="3602038"/>
            <a:ext cx="951206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6" name="Platshållare för datum 3">
            <a:extLst>
              <a:ext uri="{FF2B5EF4-FFF2-40B4-BE49-F238E27FC236}">
                <a16:creationId xmlns:a16="http://schemas.microsoft.com/office/drawing/2014/main" id="{C9338AC9-8CCA-E5CC-6847-3FECBB475078}"/>
              </a:ext>
            </a:extLst>
          </p:cNvPr>
          <p:cNvSpPr>
            <a:spLocks noGrp="1"/>
          </p:cNvSpPr>
          <p:nvPr>
            <p:ph type="dt" sz="half" idx="10"/>
          </p:nvPr>
        </p:nvSpPr>
        <p:spPr/>
        <p:txBody>
          <a:bodyPr/>
          <a:lstStyle>
            <a:lvl1pPr>
              <a:defRPr/>
            </a:lvl1pPr>
          </a:lstStyle>
          <a:p>
            <a:pPr>
              <a:defRPr/>
            </a:pPr>
            <a:fld id="{9CE73036-BC8B-5F4D-8F5D-A4812B4D69BB}" type="datetimeFigureOut">
              <a:rPr lang="sv-SE"/>
              <a:pPr>
                <a:defRPr/>
              </a:pPr>
              <a:t>2023-05-08</a:t>
            </a:fld>
            <a:endParaRPr lang="sv-SE"/>
          </a:p>
        </p:txBody>
      </p:sp>
      <p:sp>
        <p:nvSpPr>
          <p:cNvPr id="7" name="Platshållare för sidfot 4">
            <a:extLst>
              <a:ext uri="{FF2B5EF4-FFF2-40B4-BE49-F238E27FC236}">
                <a16:creationId xmlns:a16="http://schemas.microsoft.com/office/drawing/2014/main" id="{577DBED4-D117-23D1-5474-5EDB5907AA14}"/>
              </a:ext>
            </a:extLst>
          </p:cNvPr>
          <p:cNvSpPr>
            <a:spLocks noGrp="1"/>
          </p:cNvSpPr>
          <p:nvPr>
            <p:ph type="ftr" sz="quarter" idx="11"/>
          </p:nvPr>
        </p:nvSpPr>
        <p:spPr/>
        <p:txBody>
          <a:bodyPr/>
          <a:lstStyle>
            <a:lvl1pPr>
              <a:defRPr/>
            </a:lvl1pPr>
          </a:lstStyle>
          <a:p>
            <a:pPr>
              <a:defRPr/>
            </a:pPr>
            <a:endParaRPr lang="sv-SE"/>
          </a:p>
        </p:txBody>
      </p:sp>
      <p:sp>
        <p:nvSpPr>
          <p:cNvPr id="8" name="Platshållare för bildnummer 5">
            <a:extLst>
              <a:ext uri="{FF2B5EF4-FFF2-40B4-BE49-F238E27FC236}">
                <a16:creationId xmlns:a16="http://schemas.microsoft.com/office/drawing/2014/main" id="{6B8392BE-BBDC-5C26-C70A-3112C846D8F9}"/>
              </a:ext>
            </a:extLst>
          </p:cNvPr>
          <p:cNvSpPr>
            <a:spLocks noGrp="1"/>
          </p:cNvSpPr>
          <p:nvPr>
            <p:ph type="sldNum" sz="quarter" idx="12"/>
          </p:nvPr>
        </p:nvSpPr>
        <p:spPr/>
        <p:txBody>
          <a:bodyPr/>
          <a:lstStyle>
            <a:lvl1pPr>
              <a:defRPr/>
            </a:lvl1pPr>
          </a:lstStyle>
          <a:p>
            <a:pPr>
              <a:defRPr/>
            </a:pPr>
            <a:fld id="{D0EFE8C6-AE4D-404E-906A-5F587A3F5285}" type="slidenum">
              <a:rPr lang="sv-SE"/>
              <a:pPr>
                <a:defRPr/>
              </a:pPr>
              <a:t>‹#›</a:t>
            </a:fld>
            <a:endParaRPr lang="sv-SE"/>
          </a:p>
        </p:txBody>
      </p:sp>
      <p:grpSp>
        <p:nvGrpSpPr>
          <p:cNvPr id="11" name="Grupp 10">
            <a:extLst>
              <a:ext uri="{FF2B5EF4-FFF2-40B4-BE49-F238E27FC236}">
                <a16:creationId xmlns:a16="http://schemas.microsoft.com/office/drawing/2014/main" id="{E0C71FE6-F24C-525D-5A51-48B1D0B9308E}"/>
              </a:ext>
            </a:extLst>
          </p:cNvPr>
          <p:cNvGrpSpPr/>
          <p:nvPr userDrawn="1"/>
        </p:nvGrpSpPr>
        <p:grpSpPr>
          <a:xfrm>
            <a:off x="10812484" y="31260"/>
            <a:ext cx="1345475" cy="1345475"/>
            <a:chOff x="10747169" y="83512"/>
            <a:chExt cx="1345475" cy="1345475"/>
          </a:xfrm>
        </p:grpSpPr>
        <p:sp>
          <p:nvSpPr>
            <p:cNvPr id="9" name="Ellips 8">
              <a:extLst>
                <a:ext uri="{FF2B5EF4-FFF2-40B4-BE49-F238E27FC236}">
                  <a16:creationId xmlns:a16="http://schemas.microsoft.com/office/drawing/2014/main" id="{1F0D2C91-A615-B112-CF8E-D50AA8A9F70E}"/>
                </a:ext>
              </a:extLst>
            </p:cNvPr>
            <p:cNvSpPr/>
            <p:nvPr userDrawn="1"/>
          </p:nvSpPr>
          <p:spPr>
            <a:xfrm>
              <a:off x="10747169" y="83512"/>
              <a:ext cx="1345475" cy="13454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4DE7C338-DF86-F9B7-B94D-444A0EF3F8B0}"/>
                </a:ext>
              </a:extLst>
            </p:cNvPr>
            <p:cNvSpPr txBox="1"/>
            <p:nvPr userDrawn="1"/>
          </p:nvSpPr>
          <p:spPr>
            <a:xfrm rot="758876">
              <a:off x="10747169" y="341572"/>
              <a:ext cx="1345475" cy="769441"/>
            </a:xfrm>
            <a:prstGeom prst="rect">
              <a:avLst/>
            </a:prstGeom>
            <a:noFill/>
          </p:spPr>
          <p:txBody>
            <a:bodyPr wrap="square" rtlCol="0">
              <a:spAutoFit/>
            </a:bodyPr>
            <a:lstStyle/>
            <a:p>
              <a:pPr algn="ctr"/>
              <a:r>
                <a:rPr lang="sv-SE" sz="1100">
                  <a:solidFill>
                    <a:schemeClr val="bg2">
                      <a:lumMod val="75000"/>
                    </a:schemeClr>
                  </a:solidFill>
                </a:rPr>
                <a:t>VI STÖTTAR</a:t>
              </a:r>
              <a:br>
                <a:rPr lang="sv-SE" sz="1100">
                  <a:solidFill>
                    <a:schemeClr val="bg2">
                      <a:lumMod val="75000"/>
                    </a:schemeClr>
                  </a:solidFill>
                </a:rPr>
              </a:br>
              <a:r>
                <a:rPr lang="sv-SE" sz="1050">
                  <a:solidFill>
                    <a:schemeClr val="bg2">
                      <a:lumMod val="75000"/>
                    </a:schemeClr>
                  </a:solidFill>
                </a:rPr>
                <a:t>företag och offentliga aktörer</a:t>
              </a:r>
              <a:br>
                <a:rPr lang="sv-SE" sz="1050">
                  <a:solidFill>
                    <a:schemeClr val="bg2">
                      <a:lumMod val="75000"/>
                    </a:schemeClr>
                  </a:solidFill>
                </a:rPr>
              </a:br>
              <a:r>
                <a:rPr lang="sv-SE" sz="1050">
                  <a:solidFill>
                    <a:schemeClr val="bg2">
                      <a:lumMod val="75000"/>
                    </a:schemeClr>
                  </a:solidFill>
                </a:rPr>
                <a:t>i omställningen </a:t>
              </a:r>
            </a:p>
          </p:txBody>
        </p:sp>
      </p:grpSp>
    </p:spTree>
    <p:extLst>
      <p:ext uri="{BB962C8B-B14F-4D97-AF65-F5344CB8AC3E}">
        <p14:creationId xmlns:p14="http://schemas.microsoft.com/office/powerpoint/2010/main" val="1022689558"/>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entation mörk bakgrund">
    <p:bg>
      <p:bgPr>
        <a:solidFill>
          <a:schemeClr val="bg2"/>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1800A5AB-739F-BE68-C2D5-BDD8C6AA06E2}"/>
              </a:ext>
            </a:extLst>
          </p:cNvPr>
          <p:cNvPicPr>
            <a:picLocks noChangeAspect="1"/>
          </p:cNvPicPr>
          <p:nvPr/>
        </p:nvPicPr>
        <p:blipFill>
          <a:blip r:embed="rId3">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rot="364436">
            <a:off x="8381281" y="347873"/>
            <a:ext cx="3444247" cy="1780036"/>
          </a:xfrm>
          <a:prstGeom prst="rect">
            <a:avLst/>
          </a:prstGeom>
        </p:spPr>
      </p:pic>
      <p:sp>
        <p:nvSpPr>
          <p:cNvPr id="11" name="Rubrik 1"/>
          <p:cNvSpPr>
            <a:spLocks noGrp="1"/>
          </p:cNvSpPr>
          <p:nvPr>
            <p:ph type="title"/>
          </p:nvPr>
        </p:nvSpPr>
        <p:spPr>
          <a:xfrm>
            <a:off x="1155940" y="887996"/>
            <a:ext cx="6721968" cy="1325563"/>
          </a:xfrm>
        </p:spPr>
        <p:txBody>
          <a:bodyPr/>
          <a:lstStyle>
            <a:lvl1pPr>
              <a:defRPr>
                <a:solidFill>
                  <a:schemeClr val="tx1"/>
                </a:solidFill>
              </a:defRPr>
            </a:lvl1pPr>
          </a:lstStyle>
          <a:p>
            <a:r>
              <a:rPr lang="sv-SE"/>
              <a:t>Klicka här för att ändra mall för rubrikformat</a:t>
            </a:r>
          </a:p>
        </p:txBody>
      </p:sp>
      <p:sp>
        <p:nvSpPr>
          <p:cNvPr id="12" name="Platshållare för innehåll 2"/>
          <p:cNvSpPr>
            <a:spLocks noGrp="1"/>
          </p:cNvSpPr>
          <p:nvPr>
            <p:ph sz="half" idx="1"/>
          </p:nvPr>
        </p:nvSpPr>
        <p:spPr>
          <a:xfrm>
            <a:off x="1155940" y="5003321"/>
            <a:ext cx="2743200" cy="1173642"/>
          </a:xfrm>
        </p:spPr>
        <p:txBody>
          <a:bodyPr>
            <a:normAutofit/>
          </a:bodyPr>
          <a:lstStyle>
            <a:lvl1pPr marL="0" indent="0">
              <a:buNone/>
              <a:defRPr sz="2000">
                <a:solidFill>
                  <a:schemeClr val="tx1"/>
                </a:solidFill>
              </a:defRPr>
            </a:lvl1pPr>
          </a:lstStyle>
          <a:p>
            <a:pPr lvl="0"/>
            <a:r>
              <a:rPr lang="sv-SE"/>
              <a:t>Klicka här för att ändra format på bakgrundstexten</a:t>
            </a:r>
          </a:p>
          <a:p>
            <a:pPr lvl="1"/>
            <a:r>
              <a:rPr lang="sv-SE"/>
              <a:t>Nivå två</a:t>
            </a:r>
          </a:p>
          <a:p>
            <a:pPr lvl="2"/>
            <a:r>
              <a:rPr lang="sv-SE"/>
              <a:t>Nivå tre</a:t>
            </a:r>
          </a:p>
        </p:txBody>
      </p:sp>
      <p:sp>
        <p:nvSpPr>
          <p:cNvPr id="15" name="Platshållare för innehåll 2"/>
          <p:cNvSpPr>
            <a:spLocks noGrp="1"/>
          </p:cNvSpPr>
          <p:nvPr>
            <p:ph sz="half" idx="13"/>
          </p:nvPr>
        </p:nvSpPr>
        <p:spPr>
          <a:xfrm>
            <a:off x="4448355" y="5030307"/>
            <a:ext cx="2743200" cy="1173642"/>
          </a:xfrm>
        </p:spPr>
        <p:txBody>
          <a:bodyPr>
            <a:normAutofit/>
          </a:bodyPr>
          <a:lstStyle>
            <a:lvl1pPr marL="0" indent="0">
              <a:buNone/>
              <a:defRPr sz="2000">
                <a:solidFill>
                  <a:schemeClr val="tx1"/>
                </a:solidFill>
              </a:defRPr>
            </a:lvl1pPr>
          </a:lstStyle>
          <a:p>
            <a:pPr lvl="0"/>
            <a:r>
              <a:rPr lang="sv-SE"/>
              <a:t>Klicka här för att ändra format på bakgrundstexten</a:t>
            </a:r>
          </a:p>
          <a:p>
            <a:pPr lvl="1"/>
            <a:r>
              <a:rPr lang="sv-SE"/>
              <a:t>Nivå två</a:t>
            </a:r>
          </a:p>
          <a:p>
            <a:pPr lvl="2"/>
            <a:r>
              <a:rPr lang="sv-SE"/>
              <a:t>Nivå tre</a:t>
            </a:r>
          </a:p>
        </p:txBody>
      </p:sp>
      <p:sp>
        <p:nvSpPr>
          <p:cNvPr id="17" name="Platshållare för innehåll 2"/>
          <p:cNvSpPr>
            <a:spLocks noGrp="1"/>
          </p:cNvSpPr>
          <p:nvPr>
            <p:ph sz="half" idx="14"/>
          </p:nvPr>
        </p:nvSpPr>
        <p:spPr>
          <a:xfrm>
            <a:off x="7743646" y="5030307"/>
            <a:ext cx="2743200" cy="1173642"/>
          </a:xfrm>
        </p:spPr>
        <p:txBody>
          <a:bodyPr>
            <a:normAutofit/>
          </a:bodyPr>
          <a:lstStyle>
            <a:lvl1pPr marL="0" indent="0">
              <a:buNone/>
              <a:defRPr sz="2000">
                <a:solidFill>
                  <a:schemeClr val="tx1"/>
                </a:solidFill>
              </a:defRPr>
            </a:lvl1pPr>
          </a:lstStyle>
          <a:p>
            <a:pPr lvl="0"/>
            <a:r>
              <a:rPr lang="sv-SE"/>
              <a:t>Klicka här för att ändra format på bakgrundstexten</a:t>
            </a:r>
          </a:p>
          <a:p>
            <a:pPr lvl="1"/>
            <a:r>
              <a:rPr lang="sv-SE"/>
              <a:t>Nivå två</a:t>
            </a:r>
          </a:p>
          <a:p>
            <a:pPr lvl="2"/>
            <a:r>
              <a:rPr lang="sv-SE"/>
              <a:t>Nivå tre</a:t>
            </a:r>
          </a:p>
        </p:txBody>
      </p:sp>
      <p:sp>
        <p:nvSpPr>
          <p:cNvPr id="4" name="Platshållare för datum 4">
            <a:extLst>
              <a:ext uri="{FF2B5EF4-FFF2-40B4-BE49-F238E27FC236}">
                <a16:creationId xmlns:a16="http://schemas.microsoft.com/office/drawing/2014/main" id="{07459AAC-3DD7-078D-86E6-7C5284040553}"/>
              </a:ext>
            </a:extLst>
          </p:cNvPr>
          <p:cNvSpPr>
            <a:spLocks noGrp="1"/>
          </p:cNvSpPr>
          <p:nvPr>
            <p:ph type="dt" sz="half" idx="15"/>
          </p:nvPr>
        </p:nvSpPr>
        <p:spPr/>
        <p:txBody>
          <a:bodyPr/>
          <a:lstStyle>
            <a:lvl1pPr>
              <a:defRPr/>
            </a:lvl1pPr>
          </a:lstStyle>
          <a:p>
            <a:pPr>
              <a:defRPr/>
            </a:pPr>
            <a:fld id="{DEBD94E2-6FC2-A940-901B-F6554CE85072}" type="datetimeFigureOut">
              <a:rPr lang="sv-SE"/>
              <a:pPr>
                <a:defRPr/>
              </a:pPr>
              <a:t>2023-05-08</a:t>
            </a:fld>
            <a:endParaRPr lang="sv-SE"/>
          </a:p>
        </p:txBody>
      </p:sp>
      <p:sp>
        <p:nvSpPr>
          <p:cNvPr id="5" name="Platshållare för sidfot 5">
            <a:extLst>
              <a:ext uri="{FF2B5EF4-FFF2-40B4-BE49-F238E27FC236}">
                <a16:creationId xmlns:a16="http://schemas.microsoft.com/office/drawing/2014/main" id="{BA3FB3B3-5AB7-D446-BCB3-C4D639D0A4E9}"/>
              </a:ext>
            </a:extLst>
          </p:cNvPr>
          <p:cNvSpPr>
            <a:spLocks noGrp="1"/>
          </p:cNvSpPr>
          <p:nvPr>
            <p:ph type="ftr" sz="quarter" idx="16"/>
          </p:nvPr>
        </p:nvSpPr>
        <p:spPr/>
        <p:txBody>
          <a:bodyPr/>
          <a:lstStyle>
            <a:lvl1pPr>
              <a:defRPr/>
            </a:lvl1pPr>
          </a:lstStyle>
          <a:p>
            <a:pPr>
              <a:defRPr/>
            </a:pPr>
            <a:endParaRPr lang="sv-SE"/>
          </a:p>
        </p:txBody>
      </p:sp>
      <p:sp>
        <p:nvSpPr>
          <p:cNvPr id="6" name="Platshållare för bildnummer 6">
            <a:extLst>
              <a:ext uri="{FF2B5EF4-FFF2-40B4-BE49-F238E27FC236}">
                <a16:creationId xmlns:a16="http://schemas.microsoft.com/office/drawing/2014/main" id="{D7E25C94-D52A-25B6-EF77-8665F1BB982D}"/>
              </a:ext>
            </a:extLst>
          </p:cNvPr>
          <p:cNvSpPr>
            <a:spLocks noGrp="1"/>
          </p:cNvSpPr>
          <p:nvPr>
            <p:ph type="sldNum" sz="quarter" idx="17"/>
          </p:nvPr>
        </p:nvSpPr>
        <p:spPr/>
        <p:txBody>
          <a:bodyPr/>
          <a:lstStyle>
            <a:lvl1pPr>
              <a:defRPr/>
            </a:lvl1pPr>
          </a:lstStyle>
          <a:p>
            <a:pPr>
              <a:defRPr/>
            </a:pPr>
            <a:fld id="{0DF75FA6-1252-194D-BDCF-5952183B93DC}" type="slidenum">
              <a:rPr lang="sv-SE"/>
              <a:pPr>
                <a:defRPr/>
              </a:pPr>
              <a:t>‹#›</a:t>
            </a:fld>
            <a:endParaRPr lang="sv-SE"/>
          </a:p>
        </p:txBody>
      </p:sp>
      <p:pic>
        <p:nvPicPr>
          <p:cNvPr id="7" name="Bildobjekt 6">
            <a:extLst>
              <a:ext uri="{FF2B5EF4-FFF2-40B4-BE49-F238E27FC236}">
                <a16:creationId xmlns:a16="http://schemas.microsoft.com/office/drawing/2014/main" id="{4A3494D5-9F04-94F9-4A9F-3DD3D27B02E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018769"/>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839788" y="1047807"/>
            <a:ext cx="3932237" cy="941915"/>
          </a:xfrm>
        </p:spPr>
        <p:txBody>
          <a:bodyPr anchor="b"/>
          <a:lstStyle>
            <a:lvl1pPr>
              <a:defRPr sz="3200">
                <a:solidFill>
                  <a:schemeClr val="tx1"/>
                </a:solidFill>
              </a:defRPr>
            </a:lvl1pPr>
          </a:lstStyle>
          <a:p>
            <a:r>
              <a:rPr lang="sv-SE"/>
              <a:t>Klicka här för att ändra mall för rubrikformat</a:t>
            </a:r>
          </a:p>
        </p:txBody>
      </p:sp>
      <p:sp>
        <p:nvSpPr>
          <p:cNvPr id="4" name="Platshållare för text 3"/>
          <p:cNvSpPr>
            <a:spLocks noGrp="1"/>
          </p:cNvSpPr>
          <p:nvPr>
            <p:ph type="body" sz="half" idx="2"/>
          </p:nvPr>
        </p:nvSpPr>
        <p:spPr>
          <a:xfrm>
            <a:off x="839788" y="2492703"/>
            <a:ext cx="3932237" cy="3376285"/>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1" name="Platshållare för text 20"/>
          <p:cNvSpPr>
            <a:spLocks noGrp="1"/>
          </p:cNvSpPr>
          <p:nvPr>
            <p:ph type="body" sz="quarter" idx="13"/>
          </p:nvPr>
        </p:nvSpPr>
        <p:spPr>
          <a:xfrm>
            <a:off x="5606212" y="1492370"/>
            <a:ext cx="5727700" cy="4406512"/>
          </a:xfrm>
        </p:spPr>
        <p:txBody>
          <a:bodyPr/>
          <a:lstStyle>
            <a:lvl1pPr marL="0" indent="0">
              <a:buNone/>
              <a:defRPr>
                <a:solidFill>
                  <a:schemeClr val="tx1"/>
                </a:solid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8DDC257-A36C-262E-F857-12B60621B8A1}"/>
              </a:ext>
            </a:extLst>
          </p:cNvPr>
          <p:cNvSpPr>
            <a:spLocks noGrp="1"/>
          </p:cNvSpPr>
          <p:nvPr>
            <p:ph type="dt" sz="half" idx="14"/>
          </p:nvPr>
        </p:nvSpPr>
        <p:spPr/>
        <p:txBody>
          <a:bodyPr/>
          <a:lstStyle>
            <a:lvl1pPr>
              <a:defRPr/>
            </a:lvl1pPr>
          </a:lstStyle>
          <a:p>
            <a:pPr>
              <a:defRPr/>
            </a:pPr>
            <a:fld id="{F5A8DD95-E9ED-E045-AD1D-FC6D5986DAF6}" type="datetimeFigureOut">
              <a:rPr lang="sv-SE"/>
              <a:pPr>
                <a:defRPr/>
              </a:pPr>
              <a:t>2023-05-08</a:t>
            </a:fld>
            <a:endParaRPr lang="sv-SE"/>
          </a:p>
        </p:txBody>
      </p:sp>
      <p:sp>
        <p:nvSpPr>
          <p:cNvPr id="6" name="Platshållare för sidfot 5">
            <a:extLst>
              <a:ext uri="{FF2B5EF4-FFF2-40B4-BE49-F238E27FC236}">
                <a16:creationId xmlns:a16="http://schemas.microsoft.com/office/drawing/2014/main" id="{B0E1D64B-2C74-E49C-EEE8-56BB8AFE7EEE}"/>
              </a:ext>
            </a:extLst>
          </p:cNvPr>
          <p:cNvSpPr>
            <a:spLocks noGrp="1"/>
          </p:cNvSpPr>
          <p:nvPr>
            <p:ph type="ftr" sz="quarter" idx="15"/>
          </p:nvPr>
        </p:nvSpPr>
        <p:spPr/>
        <p:txBody>
          <a:bodyPr/>
          <a:lstStyle>
            <a:lvl1pPr>
              <a:defRPr/>
            </a:lvl1pPr>
          </a:lstStyle>
          <a:p>
            <a:pPr>
              <a:defRPr/>
            </a:pPr>
            <a:endParaRPr lang="sv-SE"/>
          </a:p>
        </p:txBody>
      </p:sp>
      <p:sp>
        <p:nvSpPr>
          <p:cNvPr id="7" name="Platshållare för bildnummer 6">
            <a:extLst>
              <a:ext uri="{FF2B5EF4-FFF2-40B4-BE49-F238E27FC236}">
                <a16:creationId xmlns:a16="http://schemas.microsoft.com/office/drawing/2014/main" id="{C1AF0DB3-5108-379A-6F7B-369210BE0A60}"/>
              </a:ext>
            </a:extLst>
          </p:cNvPr>
          <p:cNvSpPr>
            <a:spLocks noGrp="1"/>
          </p:cNvSpPr>
          <p:nvPr>
            <p:ph type="sldNum" sz="quarter" idx="16"/>
          </p:nvPr>
        </p:nvSpPr>
        <p:spPr/>
        <p:txBody>
          <a:bodyPr/>
          <a:lstStyle>
            <a:lvl1pPr>
              <a:defRPr/>
            </a:lvl1pPr>
          </a:lstStyle>
          <a:p>
            <a:pPr>
              <a:defRPr/>
            </a:pPr>
            <a:fld id="{A065D94B-8AE7-6C47-977D-2062A240DB20}" type="slidenum">
              <a:rPr lang="sv-SE"/>
              <a:pPr>
                <a:defRPr/>
              </a:pPr>
              <a:t>‹#›</a:t>
            </a:fld>
            <a:endParaRPr lang="sv-SE"/>
          </a:p>
        </p:txBody>
      </p:sp>
      <p:pic>
        <p:nvPicPr>
          <p:cNvPr id="9" name="Bildobjekt 6">
            <a:extLst>
              <a:ext uri="{FF2B5EF4-FFF2-40B4-BE49-F238E27FC236}">
                <a16:creationId xmlns:a16="http://schemas.microsoft.com/office/drawing/2014/main" id="{62CAA79B-EE60-5D7A-F68C-9ABFD431FA5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09680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vslutningsbild mörk bakgrund">
    <p:bg>
      <p:bgPr>
        <a:solidFill>
          <a:schemeClr val="bg2"/>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D1B8DF8-F2A6-8E35-6003-6E6C15D74ADD}"/>
              </a:ext>
            </a:extLst>
          </p:cNvPr>
          <p:cNvPicPr>
            <a:picLocks noChangeAspect="1"/>
          </p:cNvPicPr>
          <p:nvPr/>
        </p:nvPicPr>
        <p:blipFill>
          <a:blip r:embed="rId3">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rot="364436">
            <a:off x="8381281" y="347873"/>
            <a:ext cx="3444247" cy="1780036"/>
          </a:xfrm>
          <a:prstGeom prst="rect">
            <a:avLst/>
          </a:prstGeom>
        </p:spPr>
      </p:pic>
      <p:sp>
        <p:nvSpPr>
          <p:cNvPr id="3" name="textruta 7">
            <a:extLst>
              <a:ext uri="{FF2B5EF4-FFF2-40B4-BE49-F238E27FC236}">
                <a16:creationId xmlns:a16="http://schemas.microsoft.com/office/drawing/2014/main" id="{7444ACC5-9318-CD3D-5279-A94FBF7AE26E}"/>
              </a:ext>
            </a:extLst>
          </p:cNvPr>
          <p:cNvSpPr txBox="1">
            <a:spLocks noChangeArrowheads="1"/>
          </p:cNvSpPr>
          <p:nvPr/>
        </p:nvSpPr>
        <p:spPr bwMode="auto">
          <a:xfrm>
            <a:off x="1155700" y="1335088"/>
            <a:ext cx="63785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7200">
                <a:latin typeface="Calibri" panose="020F0502020204030204" pitchFamily="34" charset="0"/>
              </a:rPr>
              <a:t>Tack</a:t>
            </a:r>
          </a:p>
        </p:txBody>
      </p:sp>
      <p:sp>
        <p:nvSpPr>
          <p:cNvPr id="4" name="textruta 8">
            <a:extLst>
              <a:ext uri="{FF2B5EF4-FFF2-40B4-BE49-F238E27FC236}">
                <a16:creationId xmlns:a16="http://schemas.microsoft.com/office/drawing/2014/main" id="{3C9AA7B9-5069-A136-30A1-1672F78C9BD3}"/>
              </a:ext>
            </a:extLst>
          </p:cNvPr>
          <p:cNvSpPr txBox="1">
            <a:spLocks noChangeArrowheads="1"/>
          </p:cNvSpPr>
          <p:nvPr/>
        </p:nvSpPr>
        <p:spPr bwMode="auto">
          <a:xfrm>
            <a:off x="8531225" y="5062538"/>
            <a:ext cx="3170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2400">
                <a:latin typeface="Calibri" panose="020F0502020204030204" pitchFamily="34" charset="0"/>
              </a:rPr>
              <a:t>energikontorsyd.se</a:t>
            </a:r>
          </a:p>
        </p:txBody>
      </p:sp>
      <p:sp>
        <p:nvSpPr>
          <p:cNvPr id="5" name="textruta 9">
            <a:extLst>
              <a:ext uri="{FF2B5EF4-FFF2-40B4-BE49-F238E27FC236}">
                <a16:creationId xmlns:a16="http://schemas.microsoft.com/office/drawing/2014/main" id="{61DAC2D4-D4B8-CE11-A1B3-01263E3C5DE8}"/>
              </a:ext>
            </a:extLst>
          </p:cNvPr>
          <p:cNvSpPr txBox="1">
            <a:spLocks noChangeArrowheads="1"/>
          </p:cNvSpPr>
          <p:nvPr/>
        </p:nvSpPr>
        <p:spPr bwMode="auto">
          <a:xfrm>
            <a:off x="8972550" y="3500438"/>
            <a:ext cx="25955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a:latin typeface="Calibri" panose="020F0502020204030204" pitchFamily="34" charset="0"/>
              </a:rPr>
              <a:t>@EnergikontorSyd</a:t>
            </a:r>
          </a:p>
        </p:txBody>
      </p:sp>
      <p:sp>
        <p:nvSpPr>
          <p:cNvPr id="6" name="textruta 10">
            <a:extLst>
              <a:ext uri="{FF2B5EF4-FFF2-40B4-BE49-F238E27FC236}">
                <a16:creationId xmlns:a16="http://schemas.microsoft.com/office/drawing/2014/main" id="{472C7608-19D8-DE88-B306-A35361F102EF}"/>
              </a:ext>
            </a:extLst>
          </p:cNvPr>
          <p:cNvSpPr txBox="1">
            <a:spLocks noChangeArrowheads="1"/>
          </p:cNvSpPr>
          <p:nvPr/>
        </p:nvSpPr>
        <p:spPr bwMode="auto">
          <a:xfrm>
            <a:off x="9007475" y="3851275"/>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a:latin typeface="Calibri" panose="020F0502020204030204" pitchFamily="34" charset="0"/>
              </a:rPr>
              <a:t>@energikontorSO</a:t>
            </a:r>
          </a:p>
        </p:txBody>
      </p:sp>
      <p:sp>
        <p:nvSpPr>
          <p:cNvPr id="7" name="textruta 11">
            <a:extLst>
              <a:ext uri="{FF2B5EF4-FFF2-40B4-BE49-F238E27FC236}">
                <a16:creationId xmlns:a16="http://schemas.microsoft.com/office/drawing/2014/main" id="{87E0ACC4-5B6B-A836-D2EB-BB925111EF2F}"/>
              </a:ext>
            </a:extLst>
          </p:cNvPr>
          <p:cNvSpPr txBox="1">
            <a:spLocks noChangeArrowheads="1"/>
          </p:cNvSpPr>
          <p:nvPr/>
        </p:nvSpPr>
        <p:spPr bwMode="auto">
          <a:xfrm>
            <a:off x="9007475" y="4202113"/>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a:latin typeface="Calibri" panose="020F0502020204030204" pitchFamily="34" charset="0"/>
              </a:rPr>
              <a:t>Energikontor Syd AB</a:t>
            </a:r>
          </a:p>
        </p:txBody>
      </p:sp>
      <p:sp>
        <p:nvSpPr>
          <p:cNvPr id="8" name="textruta 12">
            <a:extLst>
              <a:ext uri="{FF2B5EF4-FFF2-40B4-BE49-F238E27FC236}">
                <a16:creationId xmlns:a16="http://schemas.microsoft.com/office/drawing/2014/main" id="{8C8D1290-2A48-C3C8-F613-4F4EF1FCFB7B}"/>
              </a:ext>
            </a:extLst>
          </p:cNvPr>
          <p:cNvSpPr txBox="1">
            <a:spLocks noChangeArrowheads="1"/>
          </p:cNvSpPr>
          <p:nvPr/>
        </p:nvSpPr>
        <p:spPr bwMode="auto">
          <a:xfrm>
            <a:off x="9007475" y="4552950"/>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a:latin typeface="Calibri" panose="020F0502020204030204" pitchFamily="34" charset="0"/>
              </a:rPr>
              <a:t>info@energikontorsyd.se</a:t>
            </a:r>
          </a:p>
        </p:txBody>
      </p:sp>
      <p:pic>
        <p:nvPicPr>
          <p:cNvPr id="9" name="Bildobjekt 13">
            <a:extLst>
              <a:ext uri="{FF2B5EF4-FFF2-40B4-BE49-F238E27FC236}">
                <a16:creationId xmlns:a16="http://schemas.microsoft.com/office/drawing/2014/main" id="{D17AAEA7-EE70-EE56-C148-39E9125FF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8050" y="3392488"/>
            <a:ext cx="4762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Platshållare för innehåll 2"/>
          <p:cNvSpPr>
            <a:spLocks noGrp="1"/>
          </p:cNvSpPr>
          <p:nvPr>
            <p:ph sz="half" idx="1"/>
          </p:nvPr>
        </p:nvSpPr>
        <p:spPr>
          <a:xfrm>
            <a:off x="1155939" y="3456195"/>
            <a:ext cx="6379067" cy="1977118"/>
          </a:xfrm>
        </p:spPr>
        <p:txBody>
          <a:bodyPr>
            <a:normAutofit/>
          </a:bodyPr>
          <a:lstStyle>
            <a:lvl1pPr marL="0" indent="0">
              <a:buNone/>
              <a:defRPr sz="2000">
                <a:solidFill>
                  <a:schemeClr val="tx1"/>
                </a:solidFill>
              </a:defRPr>
            </a:lvl1pPr>
          </a:lstStyle>
          <a:p>
            <a:pPr lvl="0"/>
            <a:r>
              <a:rPr lang="sv-SE"/>
              <a:t>Klicka här för att ändra format på bakgrundstexten</a:t>
            </a:r>
          </a:p>
        </p:txBody>
      </p:sp>
      <p:sp>
        <p:nvSpPr>
          <p:cNvPr id="11" name="Platshållare för datum 4">
            <a:extLst>
              <a:ext uri="{FF2B5EF4-FFF2-40B4-BE49-F238E27FC236}">
                <a16:creationId xmlns:a16="http://schemas.microsoft.com/office/drawing/2014/main" id="{17A566EA-E36C-41A0-44B7-1E5BAB70DA73}"/>
              </a:ext>
            </a:extLst>
          </p:cNvPr>
          <p:cNvSpPr>
            <a:spLocks noGrp="1"/>
          </p:cNvSpPr>
          <p:nvPr>
            <p:ph type="dt" sz="half" idx="10"/>
          </p:nvPr>
        </p:nvSpPr>
        <p:spPr/>
        <p:txBody>
          <a:bodyPr/>
          <a:lstStyle>
            <a:lvl1pPr>
              <a:defRPr/>
            </a:lvl1pPr>
          </a:lstStyle>
          <a:p>
            <a:pPr>
              <a:defRPr/>
            </a:pPr>
            <a:fld id="{2FD6EE08-ED01-F042-B4FE-FF4C31CE11E4}" type="datetimeFigureOut">
              <a:rPr lang="sv-SE"/>
              <a:pPr>
                <a:defRPr/>
              </a:pPr>
              <a:t>2023-05-08</a:t>
            </a:fld>
            <a:endParaRPr lang="sv-SE"/>
          </a:p>
        </p:txBody>
      </p:sp>
      <p:sp>
        <p:nvSpPr>
          <p:cNvPr id="12" name="Platshållare för sidfot 5">
            <a:extLst>
              <a:ext uri="{FF2B5EF4-FFF2-40B4-BE49-F238E27FC236}">
                <a16:creationId xmlns:a16="http://schemas.microsoft.com/office/drawing/2014/main" id="{D14E8BF1-5BA8-2790-9108-DC6CBC721AB1}"/>
              </a:ext>
            </a:extLst>
          </p:cNvPr>
          <p:cNvSpPr>
            <a:spLocks noGrp="1"/>
          </p:cNvSpPr>
          <p:nvPr>
            <p:ph type="ftr" sz="quarter" idx="11"/>
          </p:nvPr>
        </p:nvSpPr>
        <p:spPr/>
        <p:txBody>
          <a:bodyPr/>
          <a:lstStyle>
            <a:lvl1pPr>
              <a:defRPr/>
            </a:lvl1pPr>
          </a:lstStyle>
          <a:p>
            <a:pPr>
              <a:defRPr/>
            </a:pPr>
            <a:endParaRPr lang="sv-SE"/>
          </a:p>
        </p:txBody>
      </p:sp>
      <p:sp>
        <p:nvSpPr>
          <p:cNvPr id="13" name="Platshållare för bildnummer 6">
            <a:extLst>
              <a:ext uri="{FF2B5EF4-FFF2-40B4-BE49-F238E27FC236}">
                <a16:creationId xmlns:a16="http://schemas.microsoft.com/office/drawing/2014/main" id="{9B04DDBD-D5EC-072E-9079-738135FD847D}"/>
              </a:ext>
            </a:extLst>
          </p:cNvPr>
          <p:cNvSpPr>
            <a:spLocks noGrp="1"/>
          </p:cNvSpPr>
          <p:nvPr>
            <p:ph type="sldNum" sz="quarter" idx="12"/>
          </p:nvPr>
        </p:nvSpPr>
        <p:spPr/>
        <p:txBody>
          <a:bodyPr/>
          <a:lstStyle>
            <a:lvl1pPr>
              <a:defRPr/>
            </a:lvl1pPr>
          </a:lstStyle>
          <a:p>
            <a:pPr>
              <a:defRPr/>
            </a:pPr>
            <a:fld id="{1F58C180-9ACB-7B42-9746-3082DDF3C8D2}" type="slidenum">
              <a:rPr lang="sv-SE"/>
              <a:pPr>
                <a:defRPr/>
              </a:pPr>
              <a:t>‹#›</a:t>
            </a:fld>
            <a:endParaRPr lang="sv-SE"/>
          </a:p>
        </p:txBody>
      </p:sp>
      <p:pic>
        <p:nvPicPr>
          <p:cNvPr id="14" name="Bildobjekt 6">
            <a:extLst>
              <a:ext uri="{FF2B5EF4-FFF2-40B4-BE49-F238E27FC236}">
                <a16:creationId xmlns:a16="http://schemas.microsoft.com/office/drawing/2014/main" id="{46E76F55-44CC-0CC2-4687-F8AEC99F50D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220427"/>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Rubrik och innehåll mörk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155940" y="759125"/>
            <a:ext cx="10197860" cy="1147313"/>
          </a:xfrm>
        </p:spPr>
        <p:txBody>
          <a:bodyPr/>
          <a:lstStyle>
            <a:lvl1pPr>
              <a:defRPr>
                <a:solidFill>
                  <a:schemeClr val="tx1"/>
                </a:solidFill>
              </a:defRPr>
            </a:lvl1pPr>
          </a:lstStyle>
          <a:p>
            <a:r>
              <a:rPr lang="sv-SE"/>
              <a:t>Klicka här för att ändra mall för rubrikformat</a:t>
            </a:r>
          </a:p>
        </p:txBody>
      </p:sp>
      <p:sp>
        <p:nvSpPr>
          <p:cNvPr id="3" name="Platshållare för innehåll 2"/>
          <p:cNvSpPr>
            <a:spLocks noGrp="1"/>
          </p:cNvSpPr>
          <p:nvPr>
            <p:ph idx="1"/>
          </p:nvPr>
        </p:nvSpPr>
        <p:spPr>
          <a:xfrm>
            <a:off x="1155940" y="2156603"/>
            <a:ext cx="10197860" cy="402035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1A6996F6-785A-0088-1146-3B0679C3D51F}"/>
              </a:ext>
            </a:extLst>
          </p:cNvPr>
          <p:cNvSpPr>
            <a:spLocks noGrp="1"/>
          </p:cNvSpPr>
          <p:nvPr>
            <p:ph type="dt" sz="half" idx="10"/>
          </p:nvPr>
        </p:nvSpPr>
        <p:spPr/>
        <p:txBody>
          <a:bodyPr/>
          <a:lstStyle>
            <a:lvl1pPr>
              <a:defRPr/>
            </a:lvl1pPr>
          </a:lstStyle>
          <a:p>
            <a:pPr>
              <a:defRPr/>
            </a:pPr>
            <a:fld id="{616F0B69-C198-D745-93D7-38754C9E4B79}" type="datetimeFigureOut">
              <a:rPr lang="sv-SE"/>
              <a:pPr>
                <a:defRPr/>
              </a:pPr>
              <a:t>2023-05-08</a:t>
            </a:fld>
            <a:endParaRPr lang="sv-SE"/>
          </a:p>
        </p:txBody>
      </p:sp>
      <p:sp>
        <p:nvSpPr>
          <p:cNvPr id="6" name="Platshållare för sidfot 4">
            <a:extLst>
              <a:ext uri="{FF2B5EF4-FFF2-40B4-BE49-F238E27FC236}">
                <a16:creationId xmlns:a16="http://schemas.microsoft.com/office/drawing/2014/main" id="{3967BA89-7A13-8FE3-45D3-848DFD0DE70A}"/>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059CF318-C793-D845-D37F-5FA3CE0438CC}"/>
              </a:ext>
            </a:extLst>
          </p:cNvPr>
          <p:cNvSpPr>
            <a:spLocks noGrp="1"/>
          </p:cNvSpPr>
          <p:nvPr>
            <p:ph type="sldNum" sz="quarter" idx="12"/>
          </p:nvPr>
        </p:nvSpPr>
        <p:spPr/>
        <p:txBody>
          <a:bodyPr/>
          <a:lstStyle>
            <a:lvl1pPr>
              <a:defRPr/>
            </a:lvl1pPr>
          </a:lstStyle>
          <a:p>
            <a:pPr>
              <a:defRPr/>
            </a:pPr>
            <a:fld id="{A4820992-0282-1242-9A54-256D06949533}" type="slidenum">
              <a:rPr lang="sv-SE"/>
              <a:pPr>
                <a:defRPr/>
              </a:pPr>
              <a:t>‹#›</a:t>
            </a:fld>
            <a:endParaRPr lang="sv-SE"/>
          </a:p>
        </p:txBody>
      </p:sp>
      <p:pic>
        <p:nvPicPr>
          <p:cNvPr id="8" name="Bildobjekt 6">
            <a:extLst>
              <a:ext uri="{FF2B5EF4-FFF2-40B4-BE49-F238E27FC236}">
                <a16:creationId xmlns:a16="http://schemas.microsoft.com/office/drawing/2014/main" id="{FF937BAC-87BA-4C8D-DE14-795780526C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14762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vsnittsrubrik mörk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155940" y="1709738"/>
            <a:ext cx="10191510" cy="2852737"/>
          </a:xfrm>
        </p:spPr>
        <p:txBody>
          <a:bodyPr anchor="b"/>
          <a:lstStyle>
            <a:lvl1pPr>
              <a:defRPr sz="6000">
                <a:solidFill>
                  <a:schemeClr val="tx1"/>
                </a:solidFill>
              </a:defRPr>
            </a:lvl1pPr>
          </a:lstStyle>
          <a:p>
            <a:r>
              <a:rPr lang="sv-SE"/>
              <a:t>Klicka här för att ändra mall för rubrikformat</a:t>
            </a:r>
          </a:p>
        </p:txBody>
      </p:sp>
      <p:sp>
        <p:nvSpPr>
          <p:cNvPr id="3" name="Platshållare för text 2"/>
          <p:cNvSpPr>
            <a:spLocks noGrp="1"/>
          </p:cNvSpPr>
          <p:nvPr>
            <p:ph type="body" idx="1"/>
          </p:nvPr>
        </p:nvSpPr>
        <p:spPr>
          <a:xfrm>
            <a:off x="1155940" y="4589463"/>
            <a:ext cx="1019151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5" name="Platshållare för datum 3">
            <a:extLst>
              <a:ext uri="{FF2B5EF4-FFF2-40B4-BE49-F238E27FC236}">
                <a16:creationId xmlns:a16="http://schemas.microsoft.com/office/drawing/2014/main" id="{0A199906-78B7-4A9A-631B-FCB61B8ACE39}"/>
              </a:ext>
            </a:extLst>
          </p:cNvPr>
          <p:cNvSpPr>
            <a:spLocks noGrp="1"/>
          </p:cNvSpPr>
          <p:nvPr>
            <p:ph type="dt" sz="half" idx="10"/>
          </p:nvPr>
        </p:nvSpPr>
        <p:spPr/>
        <p:txBody>
          <a:bodyPr/>
          <a:lstStyle>
            <a:lvl1pPr>
              <a:defRPr/>
            </a:lvl1pPr>
          </a:lstStyle>
          <a:p>
            <a:pPr>
              <a:defRPr/>
            </a:pPr>
            <a:fld id="{9636C2AB-4D6C-594B-84EC-DA7BE8309B6F}" type="datetimeFigureOut">
              <a:rPr lang="sv-SE"/>
              <a:pPr>
                <a:defRPr/>
              </a:pPr>
              <a:t>2023-05-08</a:t>
            </a:fld>
            <a:endParaRPr lang="sv-SE"/>
          </a:p>
        </p:txBody>
      </p:sp>
      <p:sp>
        <p:nvSpPr>
          <p:cNvPr id="6" name="Platshållare för sidfot 4">
            <a:extLst>
              <a:ext uri="{FF2B5EF4-FFF2-40B4-BE49-F238E27FC236}">
                <a16:creationId xmlns:a16="http://schemas.microsoft.com/office/drawing/2014/main" id="{A134C50C-BF7D-8D4B-5DAB-9C6154FDB903}"/>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1B25BCF5-FE9E-8F35-9011-0AC5D425BEAB}"/>
              </a:ext>
            </a:extLst>
          </p:cNvPr>
          <p:cNvSpPr>
            <a:spLocks noGrp="1"/>
          </p:cNvSpPr>
          <p:nvPr>
            <p:ph type="sldNum" sz="quarter" idx="12"/>
          </p:nvPr>
        </p:nvSpPr>
        <p:spPr/>
        <p:txBody>
          <a:bodyPr/>
          <a:lstStyle>
            <a:lvl1pPr>
              <a:defRPr/>
            </a:lvl1pPr>
          </a:lstStyle>
          <a:p>
            <a:pPr>
              <a:defRPr/>
            </a:pPr>
            <a:fld id="{E903D7F3-A080-BE42-B4FB-D42003760194}" type="slidenum">
              <a:rPr lang="sv-SE"/>
              <a:pPr>
                <a:defRPr/>
              </a:pPr>
              <a:t>‹#›</a:t>
            </a:fld>
            <a:endParaRPr lang="sv-SE"/>
          </a:p>
        </p:txBody>
      </p:sp>
      <p:pic>
        <p:nvPicPr>
          <p:cNvPr id="8" name="Bildobjekt 6">
            <a:extLst>
              <a:ext uri="{FF2B5EF4-FFF2-40B4-BE49-F238E27FC236}">
                <a16:creationId xmlns:a16="http://schemas.microsoft.com/office/drawing/2014/main" id="{074054BA-AC28-676A-DD29-7A87C2E8C3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24847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vå delar mörk bakgrun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155940" y="681037"/>
            <a:ext cx="10197860" cy="1282356"/>
          </a:xfrm>
        </p:spPr>
        <p:txBody>
          <a:bodyPr/>
          <a:lstStyle>
            <a:lvl1pPr>
              <a:defRPr>
                <a:solidFill>
                  <a:schemeClr val="tx1"/>
                </a:solidFill>
              </a:defRPr>
            </a:lvl1pPr>
          </a:lstStyle>
          <a:p>
            <a:r>
              <a:rPr lang="sv-SE"/>
              <a:t>Klicka här för att ändra mall för rubrikformat</a:t>
            </a:r>
          </a:p>
        </p:txBody>
      </p:sp>
      <p:sp>
        <p:nvSpPr>
          <p:cNvPr id="3" name="Platshållare för innehåll 2"/>
          <p:cNvSpPr>
            <a:spLocks noGrp="1"/>
          </p:cNvSpPr>
          <p:nvPr>
            <p:ph sz="half" idx="1"/>
          </p:nvPr>
        </p:nvSpPr>
        <p:spPr>
          <a:xfrm>
            <a:off x="1155940" y="2053087"/>
            <a:ext cx="5016260" cy="41238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337540" y="2053087"/>
            <a:ext cx="5016260" cy="41238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datum 4">
            <a:extLst>
              <a:ext uri="{FF2B5EF4-FFF2-40B4-BE49-F238E27FC236}">
                <a16:creationId xmlns:a16="http://schemas.microsoft.com/office/drawing/2014/main" id="{6DAE91DD-DEFB-F02F-20E3-A3CE273FCACF}"/>
              </a:ext>
            </a:extLst>
          </p:cNvPr>
          <p:cNvSpPr>
            <a:spLocks noGrp="1"/>
          </p:cNvSpPr>
          <p:nvPr>
            <p:ph type="dt" sz="half" idx="10"/>
          </p:nvPr>
        </p:nvSpPr>
        <p:spPr/>
        <p:txBody>
          <a:bodyPr/>
          <a:lstStyle>
            <a:lvl1pPr>
              <a:defRPr/>
            </a:lvl1pPr>
          </a:lstStyle>
          <a:p>
            <a:pPr>
              <a:defRPr/>
            </a:pPr>
            <a:fld id="{165FFE04-FD7A-EC41-85D8-2E324C12015A}" type="datetimeFigureOut">
              <a:rPr lang="sv-SE"/>
              <a:pPr>
                <a:defRPr/>
              </a:pPr>
              <a:t>2023-05-08</a:t>
            </a:fld>
            <a:endParaRPr lang="sv-SE"/>
          </a:p>
        </p:txBody>
      </p:sp>
      <p:sp>
        <p:nvSpPr>
          <p:cNvPr id="7" name="Platshållare för sidfot 5">
            <a:extLst>
              <a:ext uri="{FF2B5EF4-FFF2-40B4-BE49-F238E27FC236}">
                <a16:creationId xmlns:a16="http://schemas.microsoft.com/office/drawing/2014/main" id="{8F221FD3-029B-E81D-20A9-D0E3CB10CA6C}"/>
              </a:ext>
            </a:extLst>
          </p:cNvPr>
          <p:cNvSpPr>
            <a:spLocks noGrp="1"/>
          </p:cNvSpPr>
          <p:nvPr>
            <p:ph type="ftr" sz="quarter" idx="11"/>
          </p:nvPr>
        </p:nvSpPr>
        <p:spPr/>
        <p:txBody>
          <a:bodyPr/>
          <a:lstStyle>
            <a:lvl1pPr>
              <a:defRPr/>
            </a:lvl1pPr>
          </a:lstStyle>
          <a:p>
            <a:pPr>
              <a:defRPr/>
            </a:pPr>
            <a:endParaRPr lang="sv-SE"/>
          </a:p>
        </p:txBody>
      </p:sp>
      <p:sp>
        <p:nvSpPr>
          <p:cNvPr id="8" name="Platshållare för bildnummer 6">
            <a:extLst>
              <a:ext uri="{FF2B5EF4-FFF2-40B4-BE49-F238E27FC236}">
                <a16:creationId xmlns:a16="http://schemas.microsoft.com/office/drawing/2014/main" id="{72716A23-0039-3A69-1DA3-D572788654D3}"/>
              </a:ext>
            </a:extLst>
          </p:cNvPr>
          <p:cNvSpPr>
            <a:spLocks noGrp="1"/>
          </p:cNvSpPr>
          <p:nvPr>
            <p:ph type="sldNum" sz="quarter" idx="12"/>
          </p:nvPr>
        </p:nvSpPr>
        <p:spPr/>
        <p:txBody>
          <a:bodyPr/>
          <a:lstStyle>
            <a:lvl1pPr>
              <a:defRPr/>
            </a:lvl1pPr>
          </a:lstStyle>
          <a:p>
            <a:pPr>
              <a:defRPr/>
            </a:pPr>
            <a:fld id="{4811569A-0FDC-0E4F-9512-58B1FA2AAE30}" type="slidenum">
              <a:rPr lang="sv-SE"/>
              <a:pPr>
                <a:defRPr/>
              </a:pPr>
              <a:t>‹#›</a:t>
            </a:fld>
            <a:endParaRPr lang="sv-SE"/>
          </a:p>
        </p:txBody>
      </p:sp>
      <p:pic>
        <p:nvPicPr>
          <p:cNvPr id="9" name="Bildobjekt 6">
            <a:extLst>
              <a:ext uri="{FF2B5EF4-FFF2-40B4-BE49-F238E27FC236}">
                <a16:creationId xmlns:a16="http://schemas.microsoft.com/office/drawing/2014/main" id="{94502CC0-DA51-B179-3641-66D54154BA5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23006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projektloggor">
    <p:spTree>
      <p:nvGrpSpPr>
        <p:cNvPr id="1" name=""/>
        <p:cNvGrpSpPr/>
        <p:nvPr/>
      </p:nvGrpSpPr>
      <p:grpSpPr>
        <a:xfrm>
          <a:off x="0" y="0"/>
          <a:ext cx="0" cy="0"/>
          <a:chOff x="0" y="0"/>
          <a:chExt cx="0" cy="0"/>
        </a:xfrm>
      </p:grpSpPr>
      <p:cxnSp>
        <p:nvCxnSpPr>
          <p:cNvPr id="5" name="Rak koppling 19">
            <a:extLst>
              <a:ext uri="{FF2B5EF4-FFF2-40B4-BE49-F238E27FC236}">
                <a16:creationId xmlns:a16="http://schemas.microsoft.com/office/drawing/2014/main" id="{35A2AB58-4602-1D9B-6877-1CD4695C48B4}"/>
              </a:ext>
            </a:extLst>
          </p:cNvPr>
          <p:cNvCxnSpPr/>
          <p:nvPr/>
        </p:nvCxnSpPr>
        <p:spPr>
          <a:xfrm>
            <a:off x="0" y="6103938"/>
            <a:ext cx="12192000"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2" name="Rubrik 1"/>
          <p:cNvSpPr>
            <a:spLocks noGrp="1"/>
          </p:cNvSpPr>
          <p:nvPr>
            <p:ph type="title"/>
          </p:nvPr>
        </p:nvSpPr>
        <p:spPr>
          <a:xfrm>
            <a:off x="1155939" y="887996"/>
            <a:ext cx="6587707" cy="1325563"/>
          </a:xfrm>
        </p:spPr>
        <p:txBody>
          <a:bodyPr/>
          <a:lstStyle>
            <a:lvl1pPr>
              <a:defRPr/>
            </a:lvl1pPr>
          </a:lstStyle>
          <a:p>
            <a:r>
              <a:rPr lang="sv-SE"/>
              <a:t>Klicka här för att ändra mall för rubrikformat</a:t>
            </a:r>
          </a:p>
        </p:txBody>
      </p:sp>
      <p:sp>
        <p:nvSpPr>
          <p:cNvPr id="3" name="Platshållare för innehåll 2"/>
          <p:cNvSpPr>
            <a:spLocks noGrp="1"/>
          </p:cNvSpPr>
          <p:nvPr>
            <p:ph sz="half" idx="1"/>
          </p:nvPr>
        </p:nvSpPr>
        <p:spPr>
          <a:xfrm>
            <a:off x="1155940" y="4804923"/>
            <a:ext cx="2743200" cy="1173642"/>
          </a:xfrm>
        </p:spPr>
        <p:txBody>
          <a:bodyPr>
            <a:normAutofit/>
          </a:bodyPr>
          <a:lstStyle>
            <a:lvl1pPr marL="0" indent="0">
              <a:buNone/>
              <a:defRPr sz="2000"/>
            </a:lvl1pPr>
          </a:lstStyle>
          <a:p>
            <a:pPr lvl="0"/>
            <a:r>
              <a:rPr lang="sv-SE"/>
              <a:t>Klicka här för att ändra format på bakgrundstexten</a:t>
            </a:r>
          </a:p>
          <a:p>
            <a:pPr lvl="1"/>
            <a:r>
              <a:rPr lang="sv-SE"/>
              <a:t>Nivå två</a:t>
            </a:r>
          </a:p>
          <a:p>
            <a:pPr lvl="2"/>
            <a:r>
              <a:rPr lang="sv-SE"/>
              <a:t>Nivå tre</a:t>
            </a:r>
          </a:p>
        </p:txBody>
      </p:sp>
      <p:sp>
        <p:nvSpPr>
          <p:cNvPr id="15" name="Platshållare för innehåll 2"/>
          <p:cNvSpPr>
            <a:spLocks noGrp="1"/>
          </p:cNvSpPr>
          <p:nvPr>
            <p:ph sz="half" idx="13"/>
          </p:nvPr>
        </p:nvSpPr>
        <p:spPr>
          <a:xfrm>
            <a:off x="4448355" y="4831909"/>
            <a:ext cx="2743200" cy="1173642"/>
          </a:xfrm>
        </p:spPr>
        <p:txBody>
          <a:bodyPr>
            <a:normAutofit/>
          </a:bodyPr>
          <a:lstStyle>
            <a:lvl1pPr marL="0" indent="0">
              <a:buNone/>
              <a:defRPr sz="2000"/>
            </a:lvl1pPr>
          </a:lstStyle>
          <a:p>
            <a:pPr lvl="0"/>
            <a:r>
              <a:rPr lang="sv-SE"/>
              <a:t>Klicka här för att ändra format på bakgrundstexten</a:t>
            </a:r>
          </a:p>
          <a:p>
            <a:pPr lvl="1"/>
            <a:r>
              <a:rPr lang="sv-SE"/>
              <a:t>Nivå två</a:t>
            </a:r>
          </a:p>
          <a:p>
            <a:pPr lvl="2"/>
            <a:r>
              <a:rPr lang="sv-SE"/>
              <a:t>Nivå tre</a:t>
            </a:r>
          </a:p>
        </p:txBody>
      </p:sp>
      <p:sp>
        <p:nvSpPr>
          <p:cNvPr id="17" name="Platshållare för innehåll 2"/>
          <p:cNvSpPr>
            <a:spLocks noGrp="1"/>
          </p:cNvSpPr>
          <p:nvPr>
            <p:ph sz="half" idx="14"/>
          </p:nvPr>
        </p:nvSpPr>
        <p:spPr>
          <a:xfrm>
            <a:off x="7743646" y="4831909"/>
            <a:ext cx="2743200" cy="1173642"/>
          </a:xfrm>
        </p:spPr>
        <p:txBody>
          <a:bodyPr>
            <a:normAutofit/>
          </a:bodyPr>
          <a:lstStyle>
            <a:lvl1pPr marL="0" indent="0">
              <a:buNone/>
              <a:defRPr sz="2000"/>
            </a:lvl1pPr>
          </a:lstStyle>
          <a:p>
            <a:pPr lvl="0"/>
            <a:r>
              <a:rPr lang="sv-SE"/>
              <a:t>Klicka här för att ändra format på bakgrundstexten</a:t>
            </a:r>
          </a:p>
          <a:p>
            <a:pPr lvl="1"/>
            <a:r>
              <a:rPr lang="sv-SE"/>
              <a:t>Nivå två</a:t>
            </a:r>
          </a:p>
          <a:p>
            <a:pPr lvl="2"/>
            <a:r>
              <a:rPr lang="sv-SE"/>
              <a:t>Nivå tre</a:t>
            </a:r>
          </a:p>
        </p:txBody>
      </p:sp>
      <p:sp>
        <p:nvSpPr>
          <p:cNvPr id="7" name="Platshållare för datum 4">
            <a:extLst>
              <a:ext uri="{FF2B5EF4-FFF2-40B4-BE49-F238E27FC236}">
                <a16:creationId xmlns:a16="http://schemas.microsoft.com/office/drawing/2014/main" id="{BDDA53FA-8155-1532-2E82-460EBD7A4902}"/>
              </a:ext>
            </a:extLst>
          </p:cNvPr>
          <p:cNvSpPr>
            <a:spLocks noGrp="1"/>
          </p:cNvSpPr>
          <p:nvPr>
            <p:ph type="dt" sz="half" idx="15"/>
          </p:nvPr>
        </p:nvSpPr>
        <p:spPr/>
        <p:txBody>
          <a:bodyPr/>
          <a:lstStyle>
            <a:lvl1pPr>
              <a:defRPr/>
            </a:lvl1pPr>
          </a:lstStyle>
          <a:p>
            <a:pPr>
              <a:defRPr/>
            </a:pPr>
            <a:fld id="{E4E74C4A-2409-964F-B341-9C2D2191AB33}" type="datetimeFigureOut">
              <a:rPr lang="sv-SE"/>
              <a:pPr>
                <a:defRPr/>
              </a:pPr>
              <a:t>2023-05-08</a:t>
            </a:fld>
            <a:endParaRPr lang="sv-SE"/>
          </a:p>
        </p:txBody>
      </p:sp>
      <p:sp>
        <p:nvSpPr>
          <p:cNvPr id="8" name="Platshållare för sidfot 5">
            <a:extLst>
              <a:ext uri="{FF2B5EF4-FFF2-40B4-BE49-F238E27FC236}">
                <a16:creationId xmlns:a16="http://schemas.microsoft.com/office/drawing/2014/main" id="{42644024-C44C-A616-6FAE-16378A8BB465}"/>
              </a:ext>
            </a:extLst>
          </p:cNvPr>
          <p:cNvSpPr>
            <a:spLocks noGrp="1"/>
          </p:cNvSpPr>
          <p:nvPr>
            <p:ph type="ftr" sz="quarter" idx="16"/>
          </p:nvPr>
        </p:nvSpPr>
        <p:spPr/>
        <p:txBody>
          <a:bodyPr/>
          <a:lstStyle>
            <a:lvl1pPr>
              <a:defRPr/>
            </a:lvl1pPr>
          </a:lstStyle>
          <a:p>
            <a:pPr>
              <a:defRPr/>
            </a:pPr>
            <a:endParaRPr lang="sv-SE"/>
          </a:p>
        </p:txBody>
      </p:sp>
      <p:sp>
        <p:nvSpPr>
          <p:cNvPr id="9" name="Platshållare för bildnummer 6">
            <a:extLst>
              <a:ext uri="{FF2B5EF4-FFF2-40B4-BE49-F238E27FC236}">
                <a16:creationId xmlns:a16="http://schemas.microsoft.com/office/drawing/2014/main" id="{7ECAB95A-C7BF-4D33-7BBA-3A23B65EEE83}"/>
              </a:ext>
            </a:extLst>
          </p:cNvPr>
          <p:cNvSpPr>
            <a:spLocks noGrp="1"/>
          </p:cNvSpPr>
          <p:nvPr>
            <p:ph type="sldNum" sz="quarter" idx="17"/>
          </p:nvPr>
        </p:nvSpPr>
        <p:spPr/>
        <p:txBody>
          <a:bodyPr/>
          <a:lstStyle>
            <a:lvl1pPr>
              <a:defRPr/>
            </a:lvl1pPr>
          </a:lstStyle>
          <a:p>
            <a:pPr>
              <a:defRPr/>
            </a:pPr>
            <a:fld id="{9B4F7E7E-9A61-7342-B22B-2518A03CD264}" type="slidenum">
              <a:rPr lang="sv-SE"/>
              <a:pPr>
                <a:defRPr/>
              </a:pPr>
              <a:t>‹#›</a:t>
            </a:fld>
            <a:endParaRPr lang="sv-SE"/>
          </a:p>
        </p:txBody>
      </p:sp>
    </p:spTree>
    <p:extLst>
      <p:ext uri="{BB962C8B-B14F-4D97-AF65-F5344CB8AC3E}">
        <p14:creationId xmlns:p14="http://schemas.microsoft.com/office/powerpoint/2010/main" val="574697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mörk bakgrund">
    <p:bg>
      <p:bgPr>
        <a:solidFill>
          <a:schemeClr val="bg2"/>
        </a:solidFill>
        <a:effectLst/>
      </p:bgPr>
    </p:bg>
    <p:spTree>
      <p:nvGrpSpPr>
        <p:cNvPr id="1" name=""/>
        <p:cNvGrpSpPr/>
        <p:nvPr/>
      </p:nvGrpSpPr>
      <p:grpSpPr>
        <a:xfrm>
          <a:off x="0" y="0"/>
          <a:ext cx="0" cy="0"/>
          <a:chOff x="0" y="0"/>
          <a:chExt cx="0" cy="0"/>
        </a:xfrm>
      </p:grpSpPr>
      <p:pic>
        <p:nvPicPr>
          <p:cNvPr id="3" name="Bildobjekt 6">
            <a:extLst>
              <a:ext uri="{FF2B5EF4-FFF2-40B4-BE49-F238E27FC236}">
                <a16:creationId xmlns:a16="http://schemas.microsoft.com/office/drawing/2014/main" id="{2638202D-E1BA-653C-E4D9-DB688FE6B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119063"/>
            <a:ext cx="229393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1155940" y="702098"/>
            <a:ext cx="10197860" cy="1325563"/>
          </a:xfrm>
        </p:spPr>
        <p:txBody>
          <a:bodyPr/>
          <a:lstStyle>
            <a:lvl1pPr>
              <a:defRPr>
                <a:solidFill>
                  <a:schemeClr val="tx1"/>
                </a:solidFill>
              </a:defRPr>
            </a:lvl1pPr>
          </a:lstStyle>
          <a:p>
            <a:r>
              <a:rPr lang="sv-SE"/>
              <a:t>Klicka här för att ändra mall för rubrikformat</a:t>
            </a:r>
          </a:p>
        </p:txBody>
      </p:sp>
      <p:sp>
        <p:nvSpPr>
          <p:cNvPr id="4" name="Platshållare för datum 2">
            <a:extLst>
              <a:ext uri="{FF2B5EF4-FFF2-40B4-BE49-F238E27FC236}">
                <a16:creationId xmlns:a16="http://schemas.microsoft.com/office/drawing/2014/main" id="{5ABB5FC5-EB76-C22F-64B0-8B711337565D}"/>
              </a:ext>
            </a:extLst>
          </p:cNvPr>
          <p:cNvSpPr>
            <a:spLocks noGrp="1"/>
          </p:cNvSpPr>
          <p:nvPr>
            <p:ph type="dt" sz="half" idx="10"/>
          </p:nvPr>
        </p:nvSpPr>
        <p:spPr/>
        <p:txBody>
          <a:bodyPr/>
          <a:lstStyle>
            <a:lvl1pPr>
              <a:defRPr/>
            </a:lvl1pPr>
          </a:lstStyle>
          <a:p>
            <a:pPr>
              <a:defRPr/>
            </a:pPr>
            <a:fld id="{434D9282-61E8-C440-AB4D-7C6BBE22B8CB}" type="datetimeFigureOut">
              <a:rPr lang="sv-SE"/>
              <a:pPr>
                <a:defRPr/>
              </a:pPr>
              <a:t>2023-05-08</a:t>
            </a:fld>
            <a:endParaRPr lang="sv-SE"/>
          </a:p>
        </p:txBody>
      </p:sp>
      <p:sp>
        <p:nvSpPr>
          <p:cNvPr id="5" name="Platshållare för sidfot 3">
            <a:extLst>
              <a:ext uri="{FF2B5EF4-FFF2-40B4-BE49-F238E27FC236}">
                <a16:creationId xmlns:a16="http://schemas.microsoft.com/office/drawing/2014/main" id="{43D96B9B-C675-4F7C-05EC-139B292D2C4B}"/>
              </a:ext>
            </a:extLst>
          </p:cNvPr>
          <p:cNvSpPr>
            <a:spLocks noGrp="1"/>
          </p:cNvSpPr>
          <p:nvPr>
            <p:ph type="ftr" sz="quarter" idx="11"/>
          </p:nvPr>
        </p:nvSpPr>
        <p:spPr/>
        <p:txBody>
          <a:bodyPr/>
          <a:lstStyle>
            <a:lvl1pPr>
              <a:defRPr/>
            </a:lvl1pPr>
          </a:lstStyle>
          <a:p>
            <a:pPr>
              <a:defRPr/>
            </a:pPr>
            <a:endParaRPr lang="sv-SE"/>
          </a:p>
        </p:txBody>
      </p:sp>
      <p:sp>
        <p:nvSpPr>
          <p:cNvPr id="6" name="Platshållare för bildnummer 4">
            <a:extLst>
              <a:ext uri="{FF2B5EF4-FFF2-40B4-BE49-F238E27FC236}">
                <a16:creationId xmlns:a16="http://schemas.microsoft.com/office/drawing/2014/main" id="{8221901A-F114-7299-2D67-804C82FAE489}"/>
              </a:ext>
            </a:extLst>
          </p:cNvPr>
          <p:cNvSpPr>
            <a:spLocks noGrp="1"/>
          </p:cNvSpPr>
          <p:nvPr>
            <p:ph type="sldNum" sz="quarter" idx="12"/>
          </p:nvPr>
        </p:nvSpPr>
        <p:spPr/>
        <p:txBody>
          <a:bodyPr/>
          <a:lstStyle>
            <a:lvl1pPr>
              <a:defRPr/>
            </a:lvl1pPr>
          </a:lstStyle>
          <a:p>
            <a:pPr>
              <a:defRPr/>
            </a:pPr>
            <a:fld id="{BB63AE47-A8DB-CF4E-B0B8-F6260C5F35C2}" type="slidenum">
              <a:rPr lang="sv-SE"/>
              <a:pPr>
                <a:defRPr/>
              </a:pPr>
              <a:t>‹#›</a:t>
            </a:fld>
            <a:endParaRPr lang="sv-SE"/>
          </a:p>
        </p:txBody>
      </p:sp>
    </p:spTree>
    <p:extLst>
      <p:ext uri="{BB962C8B-B14F-4D97-AF65-F5344CB8AC3E}">
        <p14:creationId xmlns:p14="http://schemas.microsoft.com/office/powerpoint/2010/main" val="179589171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ed bildtext mörk bakgrun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D1D6AEC-E2AB-74C4-25A3-8CB254C235BC}"/>
              </a:ext>
            </a:extLst>
          </p:cNvPr>
          <p:cNvSpPr/>
          <p:nvPr/>
        </p:nvSpPr>
        <p:spPr>
          <a:xfrm>
            <a:off x="0" y="0"/>
            <a:ext cx="5010150" cy="6858000"/>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2" name="Rubrik 1"/>
          <p:cNvSpPr>
            <a:spLocks noGrp="1"/>
          </p:cNvSpPr>
          <p:nvPr>
            <p:ph type="title"/>
          </p:nvPr>
        </p:nvSpPr>
        <p:spPr>
          <a:xfrm>
            <a:off x="839788" y="814403"/>
            <a:ext cx="3932237" cy="1338081"/>
          </a:xfrm>
        </p:spPr>
        <p:txBody>
          <a:bodyPr anchor="b"/>
          <a:lstStyle>
            <a:lvl1pPr>
              <a:defRPr sz="3200">
                <a:solidFill>
                  <a:schemeClr val="bg1"/>
                </a:solidFill>
              </a:defRPr>
            </a:lvl1pPr>
          </a:lstStyle>
          <a:p>
            <a:r>
              <a:rPr lang="sv-SE"/>
              <a:t>Klicka här för att ändra mall för rubrikformat</a:t>
            </a:r>
          </a:p>
        </p:txBody>
      </p:sp>
      <p:sp>
        <p:nvSpPr>
          <p:cNvPr id="3" name="Platshållare för bild 2"/>
          <p:cNvSpPr>
            <a:spLocks noGrp="1"/>
          </p:cNvSpPr>
          <p:nvPr>
            <p:ph type="pic" idx="1"/>
          </p:nvPr>
        </p:nvSpPr>
        <p:spPr>
          <a:xfrm>
            <a:off x="5010151" y="0"/>
            <a:ext cx="7181850" cy="6858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839788" y="2341398"/>
            <a:ext cx="3932237" cy="3527589"/>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datum 4">
            <a:extLst>
              <a:ext uri="{FF2B5EF4-FFF2-40B4-BE49-F238E27FC236}">
                <a16:creationId xmlns:a16="http://schemas.microsoft.com/office/drawing/2014/main" id="{C6AAFF10-79E6-C563-5939-DE629025558D}"/>
              </a:ext>
            </a:extLst>
          </p:cNvPr>
          <p:cNvSpPr>
            <a:spLocks noGrp="1"/>
          </p:cNvSpPr>
          <p:nvPr>
            <p:ph type="dt" sz="half" idx="10"/>
          </p:nvPr>
        </p:nvSpPr>
        <p:spPr/>
        <p:txBody>
          <a:bodyPr/>
          <a:lstStyle>
            <a:lvl1pPr>
              <a:defRPr/>
            </a:lvl1pPr>
          </a:lstStyle>
          <a:p>
            <a:pPr>
              <a:defRPr/>
            </a:pPr>
            <a:fld id="{3A47D82D-52F5-8047-95EC-AEBF436C6560}" type="datetimeFigureOut">
              <a:rPr lang="sv-SE"/>
              <a:pPr>
                <a:defRPr/>
              </a:pPr>
              <a:t>2023-05-08</a:t>
            </a:fld>
            <a:endParaRPr lang="sv-SE"/>
          </a:p>
        </p:txBody>
      </p:sp>
      <p:sp>
        <p:nvSpPr>
          <p:cNvPr id="8" name="Platshållare för sidfot 5">
            <a:extLst>
              <a:ext uri="{FF2B5EF4-FFF2-40B4-BE49-F238E27FC236}">
                <a16:creationId xmlns:a16="http://schemas.microsoft.com/office/drawing/2014/main" id="{09013B19-7D75-FD43-5DF7-86F93B09E39A}"/>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6">
            <a:extLst>
              <a:ext uri="{FF2B5EF4-FFF2-40B4-BE49-F238E27FC236}">
                <a16:creationId xmlns:a16="http://schemas.microsoft.com/office/drawing/2014/main" id="{1F1DB361-0385-3D99-034D-CA03E44D5AC1}"/>
              </a:ext>
            </a:extLst>
          </p:cNvPr>
          <p:cNvSpPr>
            <a:spLocks noGrp="1"/>
          </p:cNvSpPr>
          <p:nvPr>
            <p:ph type="sldNum" sz="quarter" idx="12"/>
          </p:nvPr>
        </p:nvSpPr>
        <p:spPr/>
        <p:txBody>
          <a:bodyPr/>
          <a:lstStyle>
            <a:lvl1pPr>
              <a:defRPr/>
            </a:lvl1pPr>
          </a:lstStyle>
          <a:p>
            <a:pPr>
              <a:defRPr/>
            </a:pPr>
            <a:fld id="{7F5C3BE4-5F03-494F-8DBE-EA2592468F9F}" type="slidenum">
              <a:rPr lang="sv-SE"/>
              <a:pPr>
                <a:defRPr/>
              </a:pPr>
              <a:t>‹#›</a:t>
            </a:fld>
            <a:endParaRPr lang="sv-SE"/>
          </a:p>
        </p:txBody>
      </p:sp>
      <p:pic>
        <p:nvPicPr>
          <p:cNvPr id="10" name="Bildobjekt 6">
            <a:extLst>
              <a:ext uri="{FF2B5EF4-FFF2-40B4-BE49-F238E27FC236}">
                <a16:creationId xmlns:a16="http://schemas.microsoft.com/office/drawing/2014/main" id="{969D6FC9-6C23-60E0-65CD-D8293CE3C1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161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nan webbinarium mörk bakgrund">
    <p:bg>
      <p:bgPr>
        <a:solidFill>
          <a:schemeClr val="bg2"/>
        </a:solidFill>
        <a:effectLst/>
      </p:bgPr>
    </p:bg>
    <p:spTree>
      <p:nvGrpSpPr>
        <p:cNvPr id="1" name=""/>
        <p:cNvGrpSpPr/>
        <p:nvPr/>
      </p:nvGrpSpPr>
      <p:grpSpPr>
        <a:xfrm>
          <a:off x="0" y="0"/>
          <a:ext cx="0" cy="0"/>
          <a:chOff x="0" y="0"/>
          <a:chExt cx="0" cy="0"/>
        </a:xfrm>
      </p:grpSpPr>
      <p:sp>
        <p:nvSpPr>
          <p:cNvPr id="2" name="textruta 6">
            <a:extLst>
              <a:ext uri="{FF2B5EF4-FFF2-40B4-BE49-F238E27FC236}">
                <a16:creationId xmlns:a16="http://schemas.microsoft.com/office/drawing/2014/main" id="{A0E02E22-5873-F0D4-873A-6C65BFCAD8AB}"/>
              </a:ext>
            </a:extLst>
          </p:cNvPr>
          <p:cNvSpPr txBox="1">
            <a:spLocks noChangeArrowheads="1"/>
          </p:cNvSpPr>
          <p:nvPr/>
        </p:nvSpPr>
        <p:spPr bwMode="auto">
          <a:xfrm>
            <a:off x="1155700" y="4487863"/>
            <a:ext cx="554672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buFont typeface="Calibri Light" panose="020F0302020204030204" pitchFamily="34" charset="0"/>
              <a:buAutoNum type="arabicPeriod"/>
            </a:pPr>
            <a:r>
              <a:rPr lang="sv-SE" altLang="sv-SE">
                <a:latin typeface="Calibri" panose="020F0502020204030204" pitchFamily="34" charset="0"/>
              </a:rPr>
              <a:t>Stäng av Outlook och sätt mobilen på ljudlöst.</a:t>
            </a:r>
          </a:p>
          <a:p>
            <a:pPr eaLnBrk="1" hangingPunct="1">
              <a:spcAft>
                <a:spcPts val="600"/>
              </a:spcAft>
              <a:buFont typeface="Calibri Light" panose="020F0302020204030204" pitchFamily="34" charset="0"/>
              <a:buAutoNum type="arabicPeriod"/>
            </a:pPr>
            <a:r>
              <a:rPr lang="sv-SE" altLang="sv-SE">
                <a:latin typeface="Calibri" panose="020F0502020204030204" pitchFamily="34" charset="0"/>
              </a:rPr>
              <a:t>Ha mikrofonen avstängd för att undvika störljud, men ha gärna kameran på </a:t>
            </a:r>
          </a:p>
          <a:p>
            <a:pPr eaLnBrk="1" hangingPunct="1">
              <a:spcAft>
                <a:spcPts val="600"/>
              </a:spcAft>
              <a:buFont typeface="Calibri Light" panose="020F0302020204030204" pitchFamily="34" charset="0"/>
              <a:buAutoNum type="arabicPeriod"/>
            </a:pPr>
            <a:r>
              <a:rPr lang="sv-SE" altLang="sv-SE">
                <a:latin typeface="Calibri" panose="020F0502020204030204" pitchFamily="34" charset="0"/>
              </a:rPr>
              <a:t>Begär ordet via chatten.</a:t>
            </a:r>
          </a:p>
        </p:txBody>
      </p:sp>
      <p:sp>
        <p:nvSpPr>
          <p:cNvPr id="3" name="textruta 7">
            <a:extLst>
              <a:ext uri="{FF2B5EF4-FFF2-40B4-BE49-F238E27FC236}">
                <a16:creationId xmlns:a16="http://schemas.microsoft.com/office/drawing/2014/main" id="{26B43AB0-AD4D-D66F-1EA2-CEDFF60810D1}"/>
              </a:ext>
            </a:extLst>
          </p:cNvPr>
          <p:cNvSpPr txBox="1">
            <a:spLocks noChangeArrowheads="1"/>
          </p:cNvSpPr>
          <p:nvPr/>
        </p:nvSpPr>
        <p:spPr bwMode="auto">
          <a:xfrm>
            <a:off x="1155700" y="3817938"/>
            <a:ext cx="4333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2800">
                <a:latin typeface="Calibri" panose="020F0502020204030204" pitchFamily="34" charset="0"/>
              </a:rPr>
              <a:t>Tre tips för ett bra möte</a:t>
            </a:r>
          </a:p>
        </p:txBody>
      </p:sp>
      <p:sp>
        <p:nvSpPr>
          <p:cNvPr id="5" name="textruta 8">
            <a:extLst>
              <a:ext uri="{FF2B5EF4-FFF2-40B4-BE49-F238E27FC236}">
                <a16:creationId xmlns:a16="http://schemas.microsoft.com/office/drawing/2014/main" id="{EDFCF41C-CCB8-DCB0-55E4-43EBDA35D0C3}"/>
              </a:ext>
            </a:extLst>
          </p:cNvPr>
          <p:cNvSpPr txBox="1">
            <a:spLocks noChangeArrowheads="1"/>
          </p:cNvSpPr>
          <p:nvPr/>
        </p:nvSpPr>
        <p:spPr bwMode="auto">
          <a:xfrm>
            <a:off x="1044575" y="1155700"/>
            <a:ext cx="103092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4400">
                <a:latin typeface="Calibri" panose="020F0502020204030204" pitchFamily="34" charset="0"/>
              </a:rPr>
              <a:t>Varmt välkomna hit</a:t>
            </a:r>
          </a:p>
        </p:txBody>
      </p:sp>
      <p:pic>
        <p:nvPicPr>
          <p:cNvPr id="6" name="Bildobjekt 5" descr="En bild som visar väg&#10;&#10;Automatiskt genererad beskrivning">
            <a:extLst>
              <a:ext uri="{FF2B5EF4-FFF2-40B4-BE49-F238E27FC236}">
                <a16:creationId xmlns:a16="http://schemas.microsoft.com/office/drawing/2014/main" id="{FF68BD10-32F5-FFBB-A950-372AF1ABDD98}"/>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rot="21313167" flipH="1">
            <a:off x="7465620" y="173181"/>
            <a:ext cx="4849980" cy="6622035"/>
          </a:xfrm>
          <a:prstGeom prst="rect">
            <a:avLst/>
          </a:prstGeom>
        </p:spPr>
      </p:pic>
      <p:pic>
        <p:nvPicPr>
          <p:cNvPr id="7" name="Bildobjekt 10" descr="En bild som visar karta&#10;&#10;Automatiskt genererad beskrivning">
            <a:extLst>
              <a:ext uri="{FF2B5EF4-FFF2-40B4-BE49-F238E27FC236}">
                <a16:creationId xmlns:a16="http://schemas.microsoft.com/office/drawing/2014/main" id="{CCF14127-D659-0B3C-AF60-0A27B75A68DB}"/>
              </a:ext>
            </a:extLst>
          </p:cNvPr>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8610600" y="250825"/>
            <a:ext cx="12477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tshållare för innehåll 3"/>
          <p:cNvSpPr>
            <a:spLocks noGrp="1"/>
          </p:cNvSpPr>
          <p:nvPr>
            <p:ph sz="half" idx="2"/>
          </p:nvPr>
        </p:nvSpPr>
        <p:spPr>
          <a:xfrm>
            <a:off x="1155939" y="2258406"/>
            <a:ext cx="10197860" cy="696911"/>
          </a:xfrm>
        </p:spPr>
        <p:txBody>
          <a:bodyPr/>
          <a:lstStyle>
            <a:lvl1pPr marL="0" indent="0">
              <a:buNone/>
              <a:defRPr>
                <a:solidFill>
                  <a:schemeClr val="tx1"/>
                </a:solidFill>
              </a:defRPr>
            </a:lvl1pPr>
          </a:lstStyle>
          <a:p>
            <a:pPr lvl="0"/>
            <a:r>
              <a:rPr lang="sv-SE"/>
              <a:t>Klicka här för att ändra format på bakgrundstexten</a:t>
            </a:r>
          </a:p>
        </p:txBody>
      </p:sp>
      <p:sp>
        <p:nvSpPr>
          <p:cNvPr id="9" name="Platshållare för datum 4">
            <a:extLst>
              <a:ext uri="{FF2B5EF4-FFF2-40B4-BE49-F238E27FC236}">
                <a16:creationId xmlns:a16="http://schemas.microsoft.com/office/drawing/2014/main" id="{41B6FFC7-FC35-5F5B-8C99-B9B99A4A8FFD}"/>
              </a:ext>
            </a:extLst>
          </p:cNvPr>
          <p:cNvSpPr>
            <a:spLocks noGrp="1"/>
          </p:cNvSpPr>
          <p:nvPr>
            <p:ph type="dt" sz="half" idx="10"/>
          </p:nvPr>
        </p:nvSpPr>
        <p:spPr/>
        <p:txBody>
          <a:bodyPr/>
          <a:lstStyle>
            <a:lvl1pPr>
              <a:defRPr/>
            </a:lvl1pPr>
          </a:lstStyle>
          <a:p>
            <a:pPr>
              <a:defRPr/>
            </a:pPr>
            <a:fld id="{619CCD52-989C-1C4F-9C83-FF38A7983CC2}" type="datetimeFigureOut">
              <a:rPr lang="sv-SE"/>
              <a:pPr>
                <a:defRPr/>
              </a:pPr>
              <a:t>2023-05-08</a:t>
            </a:fld>
            <a:endParaRPr lang="sv-SE"/>
          </a:p>
        </p:txBody>
      </p:sp>
      <p:sp>
        <p:nvSpPr>
          <p:cNvPr id="10" name="Platshållare för sidfot 5">
            <a:extLst>
              <a:ext uri="{FF2B5EF4-FFF2-40B4-BE49-F238E27FC236}">
                <a16:creationId xmlns:a16="http://schemas.microsoft.com/office/drawing/2014/main" id="{B98B1792-C8A7-D7B7-282F-62B49B0DE319}"/>
              </a:ext>
            </a:extLst>
          </p:cNvPr>
          <p:cNvSpPr>
            <a:spLocks noGrp="1"/>
          </p:cNvSpPr>
          <p:nvPr>
            <p:ph type="ftr" sz="quarter" idx="11"/>
          </p:nvPr>
        </p:nvSpPr>
        <p:spPr/>
        <p:txBody>
          <a:bodyPr/>
          <a:lstStyle>
            <a:lvl1pPr>
              <a:defRPr/>
            </a:lvl1pPr>
          </a:lstStyle>
          <a:p>
            <a:pPr>
              <a:defRPr/>
            </a:pPr>
            <a:endParaRPr lang="sv-SE"/>
          </a:p>
        </p:txBody>
      </p:sp>
      <p:sp>
        <p:nvSpPr>
          <p:cNvPr id="11" name="Platshållare för bildnummer 6">
            <a:extLst>
              <a:ext uri="{FF2B5EF4-FFF2-40B4-BE49-F238E27FC236}">
                <a16:creationId xmlns:a16="http://schemas.microsoft.com/office/drawing/2014/main" id="{83F7CBC3-FE28-31D9-139C-7067D4B38545}"/>
              </a:ext>
            </a:extLst>
          </p:cNvPr>
          <p:cNvSpPr>
            <a:spLocks noGrp="1"/>
          </p:cNvSpPr>
          <p:nvPr>
            <p:ph type="sldNum" sz="quarter" idx="12"/>
          </p:nvPr>
        </p:nvSpPr>
        <p:spPr/>
        <p:txBody>
          <a:bodyPr/>
          <a:lstStyle>
            <a:lvl1pPr>
              <a:defRPr/>
            </a:lvl1pPr>
          </a:lstStyle>
          <a:p>
            <a:pPr>
              <a:defRPr/>
            </a:pPr>
            <a:fld id="{0BB7158B-5555-474E-9EFB-2C84AC890D23}" type="slidenum">
              <a:rPr lang="sv-SE"/>
              <a:pPr>
                <a:defRPr/>
              </a:pPr>
              <a:t>‹#›</a:t>
            </a:fld>
            <a:endParaRPr lang="sv-SE"/>
          </a:p>
        </p:txBody>
      </p:sp>
      <p:pic>
        <p:nvPicPr>
          <p:cNvPr id="12" name="Bildobjekt 6">
            <a:extLst>
              <a:ext uri="{FF2B5EF4-FFF2-40B4-BE49-F238E27FC236}">
                <a16:creationId xmlns:a16="http://schemas.microsoft.com/office/drawing/2014/main" id="{0A9DAE8B-1C3F-9CD4-940B-5CFB4BADB53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794236"/>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DPR webbinarium standard">
    <p:bg>
      <p:bgPr>
        <a:solidFill>
          <a:schemeClr val="bg2"/>
        </a:solidFill>
        <a:effectLst/>
      </p:bgPr>
    </p:bg>
    <p:spTree>
      <p:nvGrpSpPr>
        <p:cNvPr id="1" name=""/>
        <p:cNvGrpSpPr/>
        <p:nvPr/>
      </p:nvGrpSpPr>
      <p:grpSpPr>
        <a:xfrm>
          <a:off x="0" y="0"/>
          <a:ext cx="0" cy="0"/>
          <a:chOff x="0" y="0"/>
          <a:chExt cx="0" cy="0"/>
        </a:xfrm>
      </p:grpSpPr>
      <p:sp>
        <p:nvSpPr>
          <p:cNvPr id="2" name="textruta 6">
            <a:extLst>
              <a:ext uri="{FF2B5EF4-FFF2-40B4-BE49-F238E27FC236}">
                <a16:creationId xmlns:a16="http://schemas.microsoft.com/office/drawing/2014/main" id="{B01271BE-9B0D-D56E-50F7-EC42DD6EA3FA}"/>
              </a:ext>
            </a:extLst>
          </p:cNvPr>
          <p:cNvSpPr txBox="1">
            <a:spLocks noChangeArrowheads="1"/>
          </p:cNvSpPr>
          <p:nvPr/>
        </p:nvSpPr>
        <p:spPr bwMode="auto">
          <a:xfrm>
            <a:off x="1155700" y="1136650"/>
            <a:ext cx="101981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4400">
                <a:latin typeface="Calibri" panose="020F0502020204030204" pitchFamily="34" charset="0"/>
              </a:rPr>
              <a:t>Så här hanterar vi dina personuppgifter</a:t>
            </a:r>
          </a:p>
        </p:txBody>
      </p:sp>
      <p:sp>
        <p:nvSpPr>
          <p:cNvPr id="3" name="textruta 7">
            <a:extLst>
              <a:ext uri="{FF2B5EF4-FFF2-40B4-BE49-F238E27FC236}">
                <a16:creationId xmlns:a16="http://schemas.microsoft.com/office/drawing/2014/main" id="{B340EE78-AA4D-C38C-6A86-158D886D1BC1}"/>
              </a:ext>
            </a:extLst>
          </p:cNvPr>
          <p:cNvSpPr txBox="1">
            <a:spLocks noChangeArrowheads="1"/>
          </p:cNvSpPr>
          <p:nvPr/>
        </p:nvSpPr>
        <p:spPr bwMode="auto">
          <a:xfrm>
            <a:off x="1150938" y="2128838"/>
            <a:ext cx="10196512"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sv-SE" altLang="sv-SE" sz="2000">
                <a:latin typeface="Calibri" panose="020F0502020204030204" pitchFamily="34" charset="0"/>
                <a:ea typeface="Calibri" panose="020F0502020204030204" pitchFamily="34" charset="0"/>
                <a:cs typeface="Arial" panose="020B0604020202020204" pitchFamily="34" charset="0"/>
              </a:rPr>
              <a:t>Under eventet kommer vi notera ditt deltagande i en lista, som vi sedan sparar på våra servrar och rapporterar in till våra projektfinansiärer som möjliggör att vi kan arrangera våra event. </a:t>
            </a:r>
          </a:p>
          <a:p>
            <a:pPr eaLnBrk="1" hangingPunct="1">
              <a:spcAft>
                <a:spcPts val="600"/>
              </a:spcAft>
            </a:pPr>
            <a:r>
              <a:rPr lang="sv-SE" altLang="sv-SE" sz="2000">
                <a:latin typeface="Calibri" panose="020F0502020204030204" pitchFamily="34" charset="0"/>
                <a:ea typeface="Calibri" panose="020F0502020204030204" pitchFamily="34" charset="0"/>
                <a:cs typeface="Arial" panose="020B0604020202020204" pitchFamily="34" charset="0"/>
              </a:rPr>
              <a:t>Vi kan komma att spela in eventet, ta fotografier eller filma för att rapportera till våra finansiärer, men också för publicering på våra kanaler: webbsida och sociala medier. </a:t>
            </a:r>
          </a:p>
          <a:p>
            <a:pPr eaLnBrk="1" hangingPunct="1">
              <a:spcAft>
                <a:spcPts val="600"/>
              </a:spcAft>
            </a:pPr>
            <a:r>
              <a:rPr lang="sv-SE" altLang="sv-SE" sz="2000">
                <a:latin typeface="Calibri" panose="020F0502020204030204" pitchFamily="34" charset="0"/>
                <a:ea typeface="Calibri" panose="020F0502020204030204" pitchFamily="34" charset="0"/>
                <a:cs typeface="Arial" panose="020B0604020202020204" pitchFamily="34" charset="0"/>
              </a:rPr>
              <a:t>Det insamlade materialet sparas på våra servrar under tiden projektet pågår och så länge som projektfinansiären eller bokföringslagen kräver, vilket är kan vara upp till tretton år efter projekttidens slut. Därefter raderas uppgifterna.</a:t>
            </a:r>
          </a:p>
          <a:p>
            <a:pPr eaLnBrk="1" hangingPunct="1">
              <a:spcAft>
                <a:spcPts val="600"/>
              </a:spcAft>
            </a:pPr>
            <a:r>
              <a:rPr lang="sv-SE" altLang="sv-SE" sz="2000">
                <a:latin typeface="Calibri" panose="020F0502020204030204" pitchFamily="34" charset="0"/>
                <a:ea typeface="Calibri" panose="020F0502020204030204" pitchFamily="34" charset="0"/>
                <a:cs typeface="Arial" panose="020B0604020202020204" pitchFamily="34" charset="0"/>
              </a:rPr>
              <a:t>För mer information om hur Energikontor Sydost hanterar personuppgifter, gå in på </a:t>
            </a:r>
            <a:r>
              <a:rPr lang="sv-SE" altLang="sv-SE" sz="2000" u="sng">
                <a:solidFill>
                  <a:srgbClr val="BDBDBD"/>
                </a:solidFill>
                <a:latin typeface="Calibri" panose="020F0502020204030204" pitchFamily="34" charset="0"/>
                <a:ea typeface="Calibri" panose="020F0502020204030204" pitchFamily="34" charset="0"/>
                <a:cs typeface="Arial" panose="020B0604020202020204" pitchFamily="34" charset="0"/>
                <a:hlinkClick r:id="rId3"/>
              </a:rPr>
              <a:t>http://www.energikontorsydost.se/dataskydd</a:t>
            </a:r>
            <a:endParaRPr lang="sv-SE" altLang="sv-SE" sz="2000">
              <a:solidFill>
                <a:srgbClr val="BDBDBD"/>
              </a:solidFill>
              <a:latin typeface="Calibri" panose="020F0502020204030204" pitchFamily="34" charset="0"/>
              <a:ea typeface="Calibri" panose="020F0502020204030204" pitchFamily="34" charset="0"/>
              <a:cs typeface="Arial" panose="020B0604020202020204" pitchFamily="34" charset="0"/>
            </a:endParaRPr>
          </a:p>
        </p:txBody>
      </p:sp>
      <p:sp>
        <p:nvSpPr>
          <p:cNvPr id="5" name="Platshållare för datum 3">
            <a:extLst>
              <a:ext uri="{FF2B5EF4-FFF2-40B4-BE49-F238E27FC236}">
                <a16:creationId xmlns:a16="http://schemas.microsoft.com/office/drawing/2014/main" id="{AC010FE1-4882-FA2A-6B35-161C38F2DFCA}"/>
              </a:ext>
            </a:extLst>
          </p:cNvPr>
          <p:cNvSpPr>
            <a:spLocks noGrp="1"/>
          </p:cNvSpPr>
          <p:nvPr>
            <p:ph type="dt" sz="half" idx="10"/>
          </p:nvPr>
        </p:nvSpPr>
        <p:spPr/>
        <p:txBody>
          <a:bodyPr/>
          <a:lstStyle>
            <a:lvl1pPr>
              <a:defRPr/>
            </a:lvl1pPr>
          </a:lstStyle>
          <a:p>
            <a:pPr>
              <a:defRPr/>
            </a:pPr>
            <a:fld id="{74947A16-2585-F944-B512-5BD713CC73AE}" type="datetimeFigureOut">
              <a:rPr lang="sv-SE"/>
              <a:pPr>
                <a:defRPr/>
              </a:pPr>
              <a:t>2023-05-08</a:t>
            </a:fld>
            <a:endParaRPr lang="sv-SE"/>
          </a:p>
        </p:txBody>
      </p:sp>
      <p:sp>
        <p:nvSpPr>
          <p:cNvPr id="6" name="Platshållare för sidfot 4">
            <a:extLst>
              <a:ext uri="{FF2B5EF4-FFF2-40B4-BE49-F238E27FC236}">
                <a16:creationId xmlns:a16="http://schemas.microsoft.com/office/drawing/2014/main" id="{0ED7EA97-8BE9-21F9-8C01-34E1BBD9C220}"/>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5">
            <a:extLst>
              <a:ext uri="{FF2B5EF4-FFF2-40B4-BE49-F238E27FC236}">
                <a16:creationId xmlns:a16="http://schemas.microsoft.com/office/drawing/2014/main" id="{DB8B5959-3A86-2FA1-64BE-9E82755D02A1}"/>
              </a:ext>
            </a:extLst>
          </p:cNvPr>
          <p:cNvSpPr>
            <a:spLocks noGrp="1"/>
          </p:cNvSpPr>
          <p:nvPr>
            <p:ph type="sldNum" sz="quarter" idx="12"/>
          </p:nvPr>
        </p:nvSpPr>
        <p:spPr/>
        <p:txBody>
          <a:bodyPr/>
          <a:lstStyle>
            <a:lvl1pPr>
              <a:defRPr/>
            </a:lvl1pPr>
          </a:lstStyle>
          <a:p>
            <a:pPr>
              <a:defRPr/>
            </a:pPr>
            <a:fld id="{7612CBE1-10E3-9540-9450-CD52B9A0EF65}" type="slidenum">
              <a:rPr lang="sv-SE"/>
              <a:pPr>
                <a:defRPr/>
              </a:pPr>
              <a:t>‹#›</a:t>
            </a:fld>
            <a:endParaRPr lang="sv-SE"/>
          </a:p>
        </p:txBody>
      </p:sp>
      <p:pic>
        <p:nvPicPr>
          <p:cNvPr id="8" name="Bildobjekt 6">
            <a:extLst>
              <a:ext uri="{FF2B5EF4-FFF2-40B4-BE49-F238E27FC236}">
                <a16:creationId xmlns:a16="http://schemas.microsoft.com/office/drawing/2014/main" id="{40A21345-9FDC-55B8-CF23-901B4BAB5F6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11577" y="-336239"/>
            <a:ext cx="2339738" cy="12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88649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66C7A6-BF80-D219-5E1E-FA8416B9754E}"/>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SE"/>
          </a:p>
        </p:txBody>
      </p:sp>
      <p:sp>
        <p:nvSpPr>
          <p:cNvPr id="3" name="Underrubrik 2">
            <a:extLst>
              <a:ext uri="{FF2B5EF4-FFF2-40B4-BE49-F238E27FC236}">
                <a16:creationId xmlns:a16="http://schemas.microsoft.com/office/drawing/2014/main" id="{B55F7C20-E0E1-718C-B2D6-3ECC468768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SE"/>
          </a:p>
        </p:txBody>
      </p:sp>
      <p:sp>
        <p:nvSpPr>
          <p:cNvPr id="4" name="Platshållare för datum 3">
            <a:extLst>
              <a:ext uri="{FF2B5EF4-FFF2-40B4-BE49-F238E27FC236}">
                <a16:creationId xmlns:a16="http://schemas.microsoft.com/office/drawing/2014/main" id="{6F5F6EF1-A559-4EFB-5AEF-5AEFEAF2ACF6}"/>
              </a:ext>
            </a:extLst>
          </p:cNvPr>
          <p:cNvSpPr>
            <a:spLocks noGrp="1"/>
          </p:cNvSpPr>
          <p:nvPr>
            <p:ph type="dt" sz="half" idx="10"/>
          </p:nvPr>
        </p:nvSpPr>
        <p:spPr/>
        <p:txBody>
          <a:bodyPr/>
          <a:lstStyle/>
          <a:p>
            <a:fld id="{9CA3E811-CC43-4F6C-A889-DAE0CDB86E1E}" type="datetimeFigureOut">
              <a:rPr lang="en-SE" smtClean="0"/>
              <a:t>2023-05-08</a:t>
            </a:fld>
            <a:endParaRPr lang="en-SE"/>
          </a:p>
        </p:txBody>
      </p:sp>
      <p:sp>
        <p:nvSpPr>
          <p:cNvPr id="5" name="Platshållare för sidfot 4">
            <a:extLst>
              <a:ext uri="{FF2B5EF4-FFF2-40B4-BE49-F238E27FC236}">
                <a16:creationId xmlns:a16="http://schemas.microsoft.com/office/drawing/2014/main" id="{8CB36983-37EE-BE55-57C2-3EA7BB9B0E5D}"/>
              </a:ext>
            </a:extLst>
          </p:cNvPr>
          <p:cNvSpPr>
            <a:spLocks noGrp="1"/>
          </p:cNvSpPr>
          <p:nvPr>
            <p:ph type="ftr" sz="quarter" idx="11"/>
          </p:nvPr>
        </p:nvSpPr>
        <p:spPr/>
        <p:txBody>
          <a:bodyPr/>
          <a:lstStyle/>
          <a:p>
            <a:endParaRPr lang="en-SE"/>
          </a:p>
        </p:txBody>
      </p:sp>
      <p:sp>
        <p:nvSpPr>
          <p:cNvPr id="6" name="Platshållare för bildnummer 5">
            <a:extLst>
              <a:ext uri="{FF2B5EF4-FFF2-40B4-BE49-F238E27FC236}">
                <a16:creationId xmlns:a16="http://schemas.microsoft.com/office/drawing/2014/main" id="{211E29D3-4D9F-02FF-BF5F-4BF658459F01}"/>
              </a:ext>
            </a:extLst>
          </p:cNvPr>
          <p:cNvSpPr>
            <a:spLocks noGrp="1"/>
          </p:cNvSpPr>
          <p:nvPr>
            <p:ph type="sldNum" sz="quarter" idx="12"/>
          </p:nvPr>
        </p:nvSpPr>
        <p:spPr/>
        <p:txBody>
          <a:bodyPr/>
          <a:lstStyle/>
          <a:p>
            <a:fld id="{B359295C-5D9C-422D-A2B1-58E6DBD7316C}" type="slidenum">
              <a:rPr lang="en-SE" smtClean="0"/>
              <a:t>‹#›</a:t>
            </a:fld>
            <a:endParaRPr lang="en-SE"/>
          </a:p>
        </p:txBody>
      </p:sp>
    </p:spTree>
    <p:extLst>
      <p:ext uri="{BB962C8B-B14F-4D97-AF65-F5344CB8AC3E}">
        <p14:creationId xmlns:p14="http://schemas.microsoft.com/office/powerpoint/2010/main" val="10738798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BD5C0A-4B01-4D41-0629-4D38D52608F4}"/>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17FF1D36-1FEF-B3B7-376F-740CC94CA8E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0C4FC8E3-E95F-E8FA-7120-F3AB84BD6203}"/>
              </a:ext>
            </a:extLst>
          </p:cNvPr>
          <p:cNvSpPr>
            <a:spLocks noGrp="1"/>
          </p:cNvSpPr>
          <p:nvPr>
            <p:ph type="dt" sz="half" idx="10"/>
          </p:nvPr>
        </p:nvSpPr>
        <p:spPr/>
        <p:txBody>
          <a:bodyPr/>
          <a:lstStyle/>
          <a:p>
            <a:fld id="{9CA3E811-CC43-4F6C-A889-DAE0CDB86E1E}" type="datetimeFigureOut">
              <a:rPr lang="en-SE" smtClean="0"/>
              <a:t>2023-05-08</a:t>
            </a:fld>
            <a:endParaRPr lang="en-SE"/>
          </a:p>
        </p:txBody>
      </p:sp>
      <p:sp>
        <p:nvSpPr>
          <p:cNvPr id="5" name="Platshållare för sidfot 4">
            <a:extLst>
              <a:ext uri="{FF2B5EF4-FFF2-40B4-BE49-F238E27FC236}">
                <a16:creationId xmlns:a16="http://schemas.microsoft.com/office/drawing/2014/main" id="{002EA624-0CE4-B7F5-342A-3699C59AB449}"/>
              </a:ext>
            </a:extLst>
          </p:cNvPr>
          <p:cNvSpPr>
            <a:spLocks noGrp="1"/>
          </p:cNvSpPr>
          <p:nvPr>
            <p:ph type="ftr" sz="quarter" idx="11"/>
          </p:nvPr>
        </p:nvSpPr>
        <p:spPr/>
        <p:txBody>
          <a:bodyPr/>
          <a:lstStyle/>
          <a:p>
            <a:endParaRPr lang="en-SE"/>
          </a:p>
        </p:txBody>
      </p:sp>
      <p:sp>
        <p:nvSpPr>
          <p:cNvPr id="6" name="Platshållare för bildnummer 5">
            <a:extLst>
              <a:ext uri="{FF2B5EF4-FFF2-40B4-BE49-F238E27FC236}">
                <a16:creationId xmlns:a16="http://schemas.microsoft.com/office/drawing/2014/main" id="{B4F64489-B34A-F149-985A-5BE834572B30}"/>
              </a:ext>
            </a:extLst>
          </p:cNvPr>
          <p:cNvSpPr>
            <a:spLocks noGrp="1"/>
          </p:cNvSpPr>
          <p:nvPr>
            <p:ph type="sldNum" sz="quarter" idx="12"/>
          </p:nvPr>
        </p:nvSpPr>
        <p:spPr/>
        <p:txBody>
          <a:bodyPr/>
          <a:lstStyle/>
          <a:p>
            <a:fld id="{B359295C-5D9C-422D-A2B1-58E6DBD7316C}" type="slidenum">
              <a:rPr lang="en-SE" smtClean="0"/>
              <a:t>‹#›</a:t>
            </a:fld>
            <a:endParaRPr lang="en-SE"/>
          </a:p>
        </p:txBody>
      </p:sp>
      <p:pic>
        <p:nvPicPr>
          <p:cNvPr id="7" name="Bildobjekt 6">
            <a:extLst>
              <a:ext uri="{FF2B5EF4-FFF2-40B4-BE49-F238E27FC236}">
                <a16:creationId xmlns:a16="http://schemas.microsoft.com/office/drawing/2014/main" id="{E1C4C4D1-9DE7-923F-9F48-66BE60778B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1" cy="7061200"/>
          </a:xfrm>
          <a:prstGeom prst="rect">
            <a:avLst/>
          </a:prstGeom>
        </p:spPr>
      </p:pic>
    </p:spTree>
    <p:extLst>
      <p:ext uri="{BB962C8B-B14F-4D97-AF65-F5344CB8AC3E}">
        <p14:creationId xmlns:p14="http://schemas.microsoft.com/office/powerpoint/2010/main" val="2201548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0C8DCD-559F-432B-2554-723C5BCE655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SE"/>
          </a:p>
        </p:txBody>
      </p:sp>
      <p:sp>
        <p:nvSpPr>
          <p:cNvPr id="3" name="Platshållare för text 2">
            <a:extLst>
              <a:ext uri="{FF2B5EF4-FFF2-40B4-BE49-F238E27FC236}">
                <a16:creationId xmlns:a16="http://schemas.microsoft.com/office/drawing/2014/main" id="{D40E0DFB-C499-A6BA-C59F-6E6EC4B968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2B742161-5C44-DB96-E6CA-5AE96CFE7B08}"/>
              </a:ext>
            </a:extLst>
          </p:cNvPr>
          <p:cNvSpPr>
            <a:spLocks noGrp="1"/>
          </p:cNvSpPr>
          <p:nvPr>
            <p:ph type="dt" sz="half" idx="10"/>
          </p:nvPr>
        </p:nvSpPr>
        <p:spPr/>
        <p:txBody>
          <a:bodyPr/>
          <a:lstStyle/>
          <a:p>
            <a:fld id="{9CA3E811-CC43-4F6C-A889-DAE0CDB86E1E}" type="datetimeFigureOut">
              <a:rPr lang="en-SE" smtClean="0"/>
              <a:t>2023-05-08</a:t>
            </a:fld>
            <a:endParaRPr lang="en-SE"/>
          </a:p>
        </p:txBody>
      </p:sp>
      <p:sp>
        <p:nvSpPr>
          <p:cNvPr id="5" name="Platshållare för sidfot 4">
            <a:extLst>
              <a:ext uri="{FF2B5EF4-FFF2-40B4-BE49-F238E27FC236}">
                <a16:creationId xmlns:a16="http://schemas.microsoft.com/office/drawing/2014/main" id="{1A3A3376-B244-3FDF-FBB0-F3029DFC1FA7}"/>
              </a:ext>
            </a:extLst>
          </p:cNvPr>
          <p:cNvSpPr>
            <a:spLocks noGrp="1"/>
          </p:cNvSpPr>
          <p:nvPr>
            <p:ph type="ftr" sz="quarter" idx="11"/>
          </p:nvPr>
        </p:nvSpPr>
        <p:spPr/>
        <p:txBody>
          <a:bodyPr/>
          <a:lstStyle/>
          <a:p>
            <a:endParaRPr lang="en-SE"/>
          </a:p>
        </p:txBody>
      </p:sp>
      <p:sp>
        <p:nvSpPr>
          <p:cNvPr id="6" name="Platshållare för bildnummer 5">
            <a:extLst>
              <a:ext uri="{FF2B5EF4-FFF2-40B4-BE49-F238E27FC236}">
                <a16:creationId xmlns:a16="http://schemas.microsoft.com/office/drawing/2014/main" id="{B412EF09-5A8F-1FA2-EEC9-44C7C69A4A27}"/>
              </a:ext>
            </a:extLst>
          </p:cNvPr>
          <p:cNvSpPr>
            <a:spLocks noGrp="1"/>
          </p:cNvSpPr>
          <p:nvPr>
            <p:ph type="sldNum" sz="quarter" idx="12"/>
          </p:nvPr>
        </p:nvSpPr>
        <p:spPr/>
        <p:txBody>
          <a:bodyPr/>
          <a:lstStyle/>
          <a:p>
            <a:fld id="{B359295C-5D9C-422D-A2B1-58E6DBD7316C}" type="slidenum">
              <a:rPr lang="en-SE" smtClean="0"/>
              <a:t>‹#›</a:t>
            </a:fld>
            <a:endParaRPr lang="en-SE"/>
          </a:p>
        </p:txBody>
      </p:sp>
    </p:spTree>
    <p:extLst>
      <p:ext uri="{BB962C8B-B14F-4D97-AF65-F5344CB8AC3E}">
        <p14:creationId xmlns:p14="http://schemas.microsoft.com/office/powerpoint/2010/main" val="25804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12DA1B-CB20-AE32-50FA-2DB2985F6978}"/>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E99AFB24-52D6-91FA-2544-258C562966A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innehåll 3">
            <a:extLst>
              <a:ext uri="{FF2B5EF4-FFF2-40B4-BE49-F238E27FC236}">
                <a16:creationId xmlns:a16="http://schemas.microsoft.com/office/drawing/2014/main" id="{89F29FAF-26CC-6ECF-34A8-0515093549FB}"/>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5" name="Platshållare för datum 4">
            <a:extLst>
              <a:ext uri="{FF2B5EF4-FFF2-40B4-BE49-F238E27FC236}">
                <a16:creationId xmlns:a16="http://schemas.microsoft.com/office/drawing/2014/main" id="{1FA7EA70-8010-E2B3-BA00-CE1302EC021D}"/>
              </a:ext>
            </a:extLst>
          </p:cNvPr>
          <p:cNvSpPr>
            <a:spLocks noGrp="1"/>
          </p:cNvSpPr>
          <p:nvPr>
            <p:ph type="dt" sz="half" idx="10"/>
          </p:nvPr>
        </p:nvSpPr>
        <p:spPr/>
        <p:txBody>
          <a:bodyPr/>
          <a:lstStyle/>
          <a:p>
            <a:fld id="{9CA3E811-CC43-4F6C-A889-DAE0CDB86E1E}" type="datetimeFigureOut">
              <a:rPr lang="en-SE" smtClean="0"/>
              <a:t>2023-05-08</a:t>
            </a:fld>
            <a:endParaRPr lang="en-SE"/>
          </a:p>
        </p:txBody>
      </p:sp>
      <p:sp>
        <p:nvSpPr>
          <p:cNvPr id="6" name="Platshållare för sidfot 5">
            <a:extLst>
              <a:ext uri="{FF2B5EF4-FFF2-40B4-BE49-F238E27FC236}">
                <a16:creationId xmlns:a16="http://schemas.microsoft.com/office/drawing/2014/main" id="{3B1D7C2B-B9B1-EB3C-8AEA-AE4BD268253A}"/>
              </a:ext>
            </a:extLst>
          </p:cNvPr>
          <p:cNvSpPr>
            <a:spLocks noGrp="1"/>
          </p:cNvSpPr>
          <p:nvPr>
            <p:ph type="ftr" sz="quarter" idx="11"/>
          </p:nvPr>
        </p:nvSpPr>
        <p:spPr/>
        <p:txBody>
          <a:bodyPr/>
          <a:lstStyle/>
          <a:p>
            <a:endParaRPr lang="en-SE"/>
          </a:p>
        </p:txBody>
      </p:sp>
      <p:sp>
        <p:nvSpPr>
          <p:cNvPr id="7" name="Platshållare för bildnummer 6">
            <a:extLst>
              <a:ext uri="{FF2B5EF4-FFF2-40B4-BE49-F238E27FC236}">
                <a16:creationId xmlns:a16="http://schemas.microsoft.com/office/drawing/2014/main" id="{B5B8AA65-1DB5-D8C0-A85B-45A75F36734F}"/>
              </a:ext>
            </a:extLst>
          </p:cNvPr>
          <p:cNvSpPr>
            <a:spLocks noGrp="1"/>
          </p:cNvSpPr>
          <p:nvPr>
            <p:ph type="sldNum" sz="quarter" idx="12"/>
          </p:nvPr>
        </p:nvSpPr>
        <p:spPr/>
        <p:txBody>
          <a:bodyPr/>
          <a:lstStyle/>
          <a:p>
            <a:fld id="{B359295C-5D9C-422D-A2B1-58E6DBD7316C}" type="slidenum">
              <a:rPr lang="en-SE" smtClean="0"/>
              <a:t>‹#›</a:t>
            </a:fld>
            <a:endParaRPr lang="en-SE"/>
          </a:p>
        </p:txBody>
      </p:sp>
    </p:spTree>
    <p:extLst>
      <p:ext uri="{BB962C8B-B14F-4D97-AF65-F5344CB8AC3E}">
        <p14:creationId xmlns:p14="http://schemas.microsoft.com/office/powerpoint/2010/main" val="136247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36FA0F-5CFB-41D5-2869-A8B318510DCC}"/>
              </a:ext>
            </a:extLst>
          </p:cNvPr>
          <p:cNvSpPr>
            <a:spLocks noGrp="1"/>
          </p:cNvSpPr>
          <p:nvPr>
            <p:ph type="title"/>
          </p:nvPr>
        </p:nvSpPr>
        <p:spPr>
          <a:xfrm>
            <a:off x="839788" y="365125"/>
            <a:ext cx="10515600" cy="1325563"/>
          </a:xfrm>
        </p:spPr>
        <p:txBody>
          <a:bodyPr/>
          <a:lstStyle/>
          <a:p>
            <a:r>
              <a:rPr lang="sv-SE"/>
              <a:t>Klicka här för att ändra mall för rubrikformat</a:t>
            </a:r>
            <a:endParaRPr lang="en-SE"/>
          </a:p>
        </p:txBody>
      </p:sp>
      <p:sp>
        <p:nvSpPr>
          <p:cNvPr id="3" name="Platshållare för text 2">
            <a:extLst>
              <a:ext uri="{FF2B5EF4-FFF2-40B4-BE49-F238E27FC236}">
                <a16:creationId xmlns:a16="http://schemas.microsoft.com/office/drawing/2014/main" id="{6D53A552-DE41-C114-9CF3-6C54CFED8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495CA0CF-07DD-92A9-2E81-47CD63D20FAA}"/>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5" name="Platshållare för text 4">
            <a:extLst>
              <a:ext uri="{FF2B5EF4-FFF2-40B4-BE49-F238E27FC236}">
                <a16:creationId xmlns:a16="http://schemas.microsoft.com/office/drawing/2014/main" id="{C72F3AC1-68EE-2FD2-6228-AFFBDE6926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7BE93149-32F2-7EFE-DBCA-57C475CB0AE9}"/>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7" name="Platshållare för datum 6">
            <a:extLst>
              <a:ext uri="{FF2B5EF4-FFF2-40B4-BE49-F238E27FC236}">
                <a16:creationId xmlns:a16="http://schemas.microsoft.com/office/drawing/2014/main" id="{A557ED1C-E0EC-DF13-39CE-C2E66986088B}"/>
              </a:ext>
            </a:extLst>
          </p:cNvPr>
          <p:cNvSpPr>
            <a:spLocks noGrp="1"/>
          </p:cNvSpPr>
          <p:nvPr>
            <p:ph type="dt" sz="half" idx="10"/>
          </p:nvPr>
        </p:nvSpPr>
        <p:spPr/>
        <p:txBody>
          <a:bodyPr/>
          <a:lstStyle/>
          <a:p>
            <a:fld id="{9CA3E811-CC43-4F6C-A889-DAE0CDB86E1E}" type="datetimeFigureOut">
              <a:rPr lang="en-SE" smtClean="0"/>
              <a:t>2023-05-08</a:t>
            </a:fld>
            <a:endParaRPr lang="en-SE"/>
          </a:p>
        </p:txBody>
      </p:sp>
      <p:sp>
        <p:nvSpPr>
          <p:cNvPr id="8" name="Platshållare för sidfot 7">
            <a:extLst>
              <a:ext uri="{FF2B5EF4-FFF2-40B4-BE49-F238E27FC236}">
                <a16:creationId xmlns:a16="http://schemas.microsoft.com/office/drawing/2014/main" id="{1EBFC4DF-C574-65F1-B5F7-4A248DF3CFF2}"/>
              </a:ext>
            </a:extLst>
          </p:cNvPr>
          <p:cNvSpPr>
            <a:spLocks noGrp="1"/>
          </p:cNvSpPr>
          <p:nvPr>
            <p:ph type="ftr" sz="quarter" idx="11"/>
          </p:nvPr>
        </p:nvSpPr>
        <p:spPr/>
        <p:txBody>
          <a:bodyPr/>
          <a:lstStyle/>
          <a:p>
            <a:endParaRPr lang="en-SE"/>
          </a:p>
        </p:txBody>
      </p:sp>
      <p:sp>
        <p:nvSpPr>
          <p:cNvPr id="9" name="Platshållare för bildnummer 8">
            <a:extLst>
              <a:ext uri="{FF2B5EF4-FFF2-40B4-BE49-F238E27FC236}">
                <a16:creationId xmlns:a16="http://schemas.microsoft.com/office/drawing/2014/main" id="{D4DB2C53-F4E8-FB18-CBCB-5C6EA3EFA557}"/>
              </a:ext>
            </a:extLst>
          </p:cNvPr>
          <p:cNvSpPr>
            <a:spLocks noGrp="1"/>
          </p:cNvSpPr>
          <p:nvPr>
            <p:ph type="sldNum" sz="quarter" idx="12"/>
          </p:nvPr>
        </p:nvSpPr>
        <p:spPr/>
        <p:txBody>
          <a:bodyPr/>
          <a:lstStyle/>
          <a:p>
            <a:fld id="{B359295C-5D9C-422D-A2B1-58E6DBD7316C}" type="slidenum">
              <a:rPr lang="en-SE" smtClean="0"/>
              <a:t>‹#›</a:t>
            </a:fld>
            <a:endParaRPr lang="en-SE"/>
          </a:p>
        </p:txBody>
      </p:sp>
    </p:spTree>
    <p:extLst>
      <p:ext uri="{BB962C8B-B14F-4D97-AF65-F5344CB8AC3E}">
        <p14:creationId xmlns:p14="http://schemas.microsoft.com/office/powerpoint/2010/main" val="11488635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55F5DE-D5DA-C066-FA27-AF6BBEDB5823}"/>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datum 2">
            <a:extLst>
              <a:ext uri="{FF2B5EF4-FFF2-40B4-BE49-F238E27FC236}">
                <a16:creationId xmlns:a16="http://schemas.microsoft.com/office/drawing/2014/main" id="{E0D67EC0-1424-B193-6196-33FB48D5AEFD}"/>
              </a:ext>
            </a:extLst>
          </p:cNvPr>
          <p:cNvSpPr>
            <a:spLocks noGrp="1"/>
          </p:cNvSpPr>
          <p:nvPr>
            <p:ph type="dt" sz="half" idx="10"/>
          </p:nvPr>
        </p:nvSpPr>
        <p:spPr/>
        <p:txBody>
          <a:bodyPr/>
          <a:lstStyle/>
          <a:p>
            <a:fld id="{9CA3E811-CC43-4F6C-A889-DAE0CDB86E1E}" type="datetimeFigureOut">
              <a:rPr lang="en-SE" smtClean="0"/>
              <a:t>2023-05-08</a:t>
            </a:fld>
            <a:endParaRPr lang="en-SE"/>
          </a:p>
        </p:txBody>
      </p:sp>
      <p:sp>
        <p:nvSpPr>
          <p:cNvPr id="4" name="Platshållare för sidfot 3">
            <a:extLst>
              <a:ext uri="{FF2B5EF4-FFF2-40B4-BE49-F238E27FC236}">
                <a16:creationId xmlns:a16="http://schemas.microsoft.com/office/drawing/2014/main" id="{597A30F4-7445-37EC-5216-D708F7ECF81A}"/>
              </a:ext>
            </a:extLst>
          </p:cNvPr>
          <p:cNvSpPr>
            <a:spLocks noGrp="1"/>
          </p:cNvSpPr>
          <p:nvPr>
            <p:ph type="ftr" sz="quarter" idx="11"/>
          </p:nvPr>
        </p:nvSpPr>
        <p:spPr/>
        <p:txBody>
          <a:bodyPr/>
          <a:lstStyle/>
          <a:p>
            <a:endParaRPr lang="en-SE"/>
          </a:p>
        </p:txBody>
      </p:sp>
      <p:sp>
        <p:nvSpPr>
          <p:cNvPr id="5" name="Platshållare för bildnummer 4">
            <a:extLst>
              <a:ext uri="{FF2B5EF4-FFF2-40B4-BE49-F238E27FC236}">
                <a16:creationId xmlns:a16="http://schemas.microsoft.com/office/drawing/2014/main" id="{A8DF4D5B-9645-D3B6-D48D-ED4A83AD27F4}"/>
              </a:ext>
            </a:extLst>
          </p:cNvPr>
          <p:cNvSpPr>
            <a:spLocks noGrp="1"/>
          </p:cNvSpPr>
          <p:nvPr>
            <p:ph type="sldNum" sz="quarter" idx="12"/>
          </p:nvPr>
        </p:nvSpPr>
        <p:spPr/>
        <p:txBody>
          <a:bodyPr/>
          <a:lstStyle/>
          <a:p>
            <a:fld id="{B359295C-5D9C-422D-A2B1-58E6DBD7316C}" type="slidenum">
              <a:rPr lang="en-SE" smtClean="0"/>
              <a:t>‹#›</a:t>
            </a:fld>
            <a:endParaRPr lang="en-SE"/>
          </a:p>
        </p:txBody>
      </p:sp>
    </p:spTree>
    <p:extLst>
      <p:ext uri="{BB962C8B-B14F-4D97-AF65-F5344CB8AC3E}">
        <p14:creationId xmlns:p14="http://schemas.microsoft.com/office/powerpoint/2010/main" val="340087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3" name="Rak koppling 11">
            <a:extLst>
              <a:ext uri="{FF2B5EF4-FFF2-40B4-BE49-F238E27FC236}">
                <a16:creationId xmlns:a16="http://schemas.microsoft.com/office/drawing/2014/main" id="{6A37564D-2C69-162A-6ADA-43F85949506B}"/>
              </a:ext>
            </a:extLst>
          </p:cNvPr>
          <p:cNvCxnSpPr/>
          <p:nvPr/>
        </p:nvCxnSpPr>
        <p:spPr>
          <a:xfrm>
            <a:off x="0" y="6103938"/>
            <a:ext cx="12192000"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2" name="Rubrik 1"/>
          <p:cNvSpPr>
            <a:spLocks noGrp="1"/>
          </p:cNvSpPr>
          <p:nvPr>
            <p:ph type="title"/>
          </p:nvPr>
        </p:nvSpPr>
        <p:spPr>
          <a:xfrm>
            <a:off x="839788" y="1047807"/>
            <a:ext cx="3932237" cy="941915"/>
          </a:xfrm>
        </p:spPr>
        <p:txBody>
          <a:bodyPr anchor="b"/>
          <a:lstStyle>
            <a:lvl1pPr>
              <a:defRPr sz="3200"/>
            </a:lvl1pPr>
          </a:lstStyle>
          <a:p>
            <a:r>
              <a:rPr lang="sv-SE"/>
              <a:t>Klicka här för att ändra mall för rubrikformat</a:t>
            </a:r>
          </a:p>
        </p:txBody>
      </p:sp>
      <p:sp>
        <p:nvSpPr>
          <p:cNvPr id="4" name="Platshållare för text 3"/>
          <p:cNvSpPr>
            <a:spLocks noGrp="1"/>
          </p:cNvSpPr>
          <p:nvPr>
            <p:ph type="body" sz="half" idx="2"/>
          </p:nvPr>
        </p:nvSpPr>
        <p:spPr>
          <a:xfrm>
            <a:off x="839788" y="2492703"/>
            <a:ext cx="3932237" cy="33762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1" name="Platshållare för text 20"/>
          <p:cNvSpPr>
            <a:spLocks noGrp="1"/>
          </p:cNvSpPr>
          <p:nvPr>
            <p:ph type="body" sz="quarter" idx="13"/>
          </p:nvPr>
        </p:nvSpPr>
        <p:spPr>
          <a:xfrm>
            <a:off x="5606212" y="1492370"/>
            <a:ext cx="5727700" cy="4406512"/>
          </a:xfrm>
        </p:spPr>
        <p:txBody>
          <a:bodyPr/>
          <a:lstStyle>
            <a:lvl1pPr marL="0" indent="0">
              <a:buNone/>
              <a:defRPr/>
            </a:lvl1pPr>
          </a:lstStyle>
          <a:p>
            <a:pPr lvl="0"/>
            <a:r>
              <a:rPr lang="sv-SE"/>
              <a:t>Klicka här för att ändra format på bakgrundstexten</a:t>
            </a:r>
          </a:p>
        </p:txBody>
      </p:sp>
      <p:sp>
        <p:nvSpPr>
          <p:cNvPr id="6" name="Platshållare för datum 4">
            <a:extLst>
              <a:ext uri="{FF2B5EF4-FFF2-40B4-BE49-F238E27FC236}">
                <a16:creationId xmlns:a16="http://schemas.microsoft.com/office/drawing/2014/main" id="{FAD2F22C-EDFF-85DE-4165-8789CC81BAD9}"/>
              </a:ext>
            </a:extLst>
          </p:cNvPr>
          <p:cNvSpPr>
            <a:spLocks noGrp="1"/>
          </p:cNvSpPr>
          <p:nvPr>
            <p:ph type="dt" sz="half" idx="14"/>
          </p:nvPr>
        </p:nvSpPr>
        <p:spPr/>
        <p:txBody>
          <a:bodyPr/>
          <a:lstStyle>
            <a:lvl1pPr>
              <a:defRPr/>
            </a:lvl1pPr>
          </a:lstStyle>
          <a:p>
            <a:pPr>
              <a:defRPr/>
            </a:pPr>
            <a:fld id="{C17067A3-AE5C-0540-984A-AB94037A991A}" type="datetimeFigureOut">
              <a:rPr lang="sv-SE"/>
              <a:pPr>
                <a:defRPr/>
              </a:pPr>
              <a:t>2023-05-08</a:t>
            </a:fld>
            <a:endParaRPr lang="sv-SE"/>
          </a:p>
        </p:txBody>
      </p:sp>
      <p:sp>
        <p:nvSpPr>
          <p:cNvPr id="7" name="Platshållare för sidfot 5">
            <a:extLst>
              <a:ext uri="{FF2B5EF4-FFF2-40B4-BE49-F238E27FC236}">
                <a16:creationId xmlns:a16="http://schemas.microsoft.com/office/drawing/2014/main" id="{33337743-1E98-7030-0A9B-451013270D9B}"/>
              </a:ext>
            </a:extLst>
          </p:cNvPr>
          <p:cNvSpPr>
            <a:spLocks noGrp="1"/>
          </p:cNvSpPr>
          <p:nvPr>
            <p:ph type="ftr" sz="quarter" idx="15"/>
          </p:nvPr>
        </p:nvSpPr>
        <p:spPr/>
        <p:txBody>
          <a:bodyPr/>
          <a:lstStyle>
            <a:lvl1pPr>
              <a:defRPr/>
            </a:lvl1pPr>
          </a:lstStyle>
          <a:p>
            <a:pPr>
              <a:defRPr/>
            </a:pPr>
            <a:endParaRPr lang="sv-SE"/>
          </a:p>
        </p:txBody>
      </p:sp>
      <p:sp>
        <p:nvSpPr>
          <p:cNvPr id="8" name="Platshållare för bildnummer 6">
            <a:extLst>
              <a:ext uri="{FF2B5EF4-FFF2-40B4-BE49-F238E27FC236}">
                <a16:creationId xmlns:a16="http://schemas.microsoft.com/office/drawing/2014/main" id="{564AEE25-2F2D-A623-8C21-7F386AC6C25F}"/>
              </a:ext>
            </a:extLst>
          </p:cNvPr>
          <p:cNvSpPr>
            <a:spLocks noGrp="1"/>
          </p:cNvSpPr>
          <p:nvPr>
            <p:ph type="sldNum" sz="quarter" idx="16"/>
          </p:nvPr>
        </p:nvSpPr>
        <p:spPr/>
        <p:txBody>
          <a:bodyPr/>
          <a:lstStyle>
            <a:lvl1pPr>
              <a:defRPr/>
            </a:lvl1pPr>
          </a:lstStyle>
          <a:p>
            <a:pPr>
              <a:defRPr/>
            </a:pPr>
            <a:fld id="{F48B89FE-778F-C44E-9A37-CEFB021E0F84}" type="slidenum">
              <a:rPr lang="sv-SE"/>
              <a:pPr>
                <a:defRPr/>
              </a:pPr>
              <a:t>‹#›</a:t>
            </a:fld>
            <a:endParaRPr lang="sv-SE"/>
          </a:p>
        </p:txBody>
      </p:sp>
    </p:spTree>
    <p:extLst>
      <p:ext uri="{BB962C8B-B14F-4D97-AF65-F5344CB8AC3E}">
        <p14:creationId xmlns:p14="http://schemas.microsoft.com/office/powerpoint/2010/main" val="564306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8E78058-6408-FD01-D9C0-9618CE39F1B2}"/>
              </a:ext>
            </a:extLst>
          </p:cNvPr>
          <p:cNvSpPr>
            <a:spLocks noGrp="1"/>
          </p:cNvSpPr>
          <p:nvPr>
            <p:ph type="dt" sz="half" idx="10"/>
          </p:nvPr>
        </p:nvSpPr>
        <p:spPr/>
        <p:txBody>
          <a:bodyPr/>
          <a:lstStyle/>
          <a:p>
            <a:fld id="{9CA3E811-CC43-4F6C-A889-DAE0CDB86E1E}" type="datetimeFigureOut">
              <a:rPr lang="en-SE" smtClean="0"/>
              <a:t>2023-05-08</a:t>
            </a:fld>
            <a:endParaRPr lang="en-SE"/>
          </a:p>
        </p:txBody>
      </p:sp>
      <p:sp>
        <p:nvSpPr>
          <p:cNvPr id="3" name="Platshållare för sidfot 2">
            <a:extLst>
              <a:ext uri="{FF2B5EF4-FFF2-40B4-BE49-F238E27FC236}">
                <a16:creationId xmlns:a16="http://schemas.microsoft.com/office/drawing/2014/main" id="{D38045E6-88A3-B5D9-897F-AD3BF3D6848C}"/>
              </a:ext>
            </a:extLst>
          </p:cNvPr>
          <p:cNvSpPr>
            <a:spLocks noGrp="1"/>
          </p:cNvSpPr>
          <p:nvPr>
            <p:ph type="ftr" sz="quarter" idx="11"/>
          </p:nvPr>
        </p:nvSpPr>
        <p:spPr/>
        <p:txBody>
          <a:bodyPr/>
          <a:lstStyle/>
          <a:p>
            <a:endParaRPr lang="en-SE"/>
          </a:p>
        </p:txBody>
      </p:sp>
      <p:sp>
        <p:nvSpPr>
          <p:cNvPr id="4" name="Platshållare för bildnummer 3">
            <a:extLst>
              <a:ext uri="{FF2B5EF4-FFF2-40B4-BE49-F238E27FC236}">
                <a16:creationId xmlns:a16="http://schemas.microsoft.com/office/drawing/2014/main" id="{BA2DE4A2-9139-EFE1-2D82-1B41D735352C}"/>
              </a:ext>
            </a:extLst>
          </p:cNvPr>
          <p:cNvSpPr>
            <a:spLocks noGrp="1"/>
          </p:cNvSpPr>
          <p:nvPr>
            <p:ph type="sldNum" sz="quarter" idx="12"/>
          </p:nvPr>
        </p:nvSpPr>
        <p:spPr/>
        <p:txBody>
          <a:bodyPr/>
          <a:lstStyle/>
          <a:p>
            <a:fld id="{B359295C-5D9C-422D-A2B1-58E6DBD7316C}" type="slidenum">
              <a:rPr lang="en-SE" smtClean="0"/>
              <a:t>‹#›</a:t>
            </a:fld>
            <a:endParaRPr lang="en-SE"/>
          </a:p>
        </p:txBody>
      </p:sp>
    </p:spTree>
    <p:extLst>
      <p:ext uri="{BB962C8B-B14F-4D97-AF65-F5344CB8AC3E}">
        <p14:creationId xmlns:p14="http://schemas.microsoft.com/office/powerpoint/2010/main" val="2329022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81473A-2407-7F28-FB80-D1253879214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SE"/>
          </a:p>
        </p:txBody>
      </p:sp>
      <p:sp>
        <p:nvSpPr>
          <p:cNvPr id="3" name="Platshållare för innehåll 2">
            <a:extLst>
              <a:ext uri="{FF2B5EF4-FFF2-40B4-BE49-F238E27FC236}">
                <a16:creationId xmlns:a16="http://schemas.microsoft.com/office/drawing/2014/main" id="{90A87E7B-5D52-5B9A-4398-A707E44AA0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text 3">
            <a:extLst>
              <a:ext uri="{FF2B5EF4-FFF2-40B4-BE49-F238E27FC236}">
                <a16:creationId xmlns:a16="http://schemas.microsoft.com/office/drawing/2014/main" id="{52AE46FA-A258-25CF-8C7B-C3BC15793C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CBD8421-AAAA-FB52-2F73-1DDD197A4083}"/>
              </a:ext>
            </a:extLst>
          </p:cNvPr>
          <p:cNvSpPr>
            <a:spLocks noGrp="1"/>
          </p:cNvSpPr>
          <p:nvPr>
            <p:ph type="dt" sz="half" idx="10"/>
          </p:nvPr>
        </p:nvSpPr>
        <p:spPr/>
        <p:txBody>
          <a:bodyPr/>
          <a:lstStyle/>
          <a:p>
            <a:fld id="{9CA3E811-CC43-4F6C-A889-DAE0CDB86E1E}" type="datetimeFigureOut">
              <a:rPr lang="en-SE" smtClean="0"/>
              <a:t>2023-05-08</a:t>
            </a:fld>
            <a:endParaRPr lang="en-SE"/>
          </a:p>
        </p:txBody>
      </p:sp>
      <p:sp>
        <p:nvSpPr>
          <p:cNvPr id="6" name="Platshållare för sidfot 5">
            <a:extLst>
              <a:ext uri="{FF2B5EF4-FFF2-40B4-BE49-F238E27FC236}">
                <a16:creationId xmlns:a16="http://schemas.microsoft.com/office/drawing/2014/main" id="{B4E2DC57-11B8-4585-7E84-C5DE748F6FC9}"/>
              </a:ext>
            </a:extLst>
          </p:cNvPr>
          <p:cNvSpPr>
            <a:spLocks noGrp="1"/>
          </p:cNvSpPr>
          <p:nvPr>
            <p:ph type="ftr" sz="quarter" idx="11"/>
          </p:nvPr>
        </p:nvSpPr>
        <p:spPr/>
        <p:txBody>
          <a:bodyPr/>
          <a:lstStyle/>
          <a:p>
            <a:endParaRPr lang="en-SE"/>
          </a:p>
        </p:txBody>
      </p:sp>
      <p:sp>
        <p:nvSpPr>
          <p:cNvPr id="7" name="Platshållare för bildnummer 6">
            <a:extLst>
              <a:ext uri="{FF2B5EF4-FFF2-40B4-BE49-F238E27FC236}">
                <a16:creationId xmlns:a16="http://schemas.microsoft.com/office/drawing/2014/main" id="{BC5187BE-FE80-3FD1-36E8-6AFE8CA199E3}"/>
              </a:ext>
            </a:extLst>
          </p:cNvPr>
          <p:cNvSpPr>
            <a:spLocks noGrp="1"/>
          </p:cNvSpPr>
          <p:nvPr>
            <p:ph type="sldNum" sz="quarter" idx="12"/>
          </p:nvPr>
        </p:nvSpPr>
        <p:spPr/>
        <p:txBody>
          <a:bodyPr/>
          <a:lstStyle/>
          <a:p>
            <a:fld id="{B359295C-5D9C-422D-A2B1-58E6DBD7316C}" type="slidenum">
              <a:rPr lang="en-SE" smtClean="0"/>
              <a:t>‹#›</a:t>
            </a:fld>
            <a:endParaRPr lang="en-SE"/>
          </a:p>
        </p:txBody>
      </p:sp>
    </p:spTree>
    <p:extLst>
      <p:ext uri="{BB962C8B-B14F-4D97-AF65-F5344CB8AC3E}">
        <p14:creationId xmlns:p14="http://schemas.microsoft.com/office/powerpoint/2010/main" val="3394554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83B70A-8340-3A64-2EC6-A96D1AD7804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SE"/>
          </a:p>
        </p:txBody>
      </p:sp>
      <p:sp>
        <p:nvSpPr>
          <p:cNvPr id="3" name="Platshållare för bild 2">
            <a:extLst>
              <a:ext uri="{FF2B5EF4-FFF2-40B4-BE49-F238E27FC236}">
                <a16:creationId xmlns:a16="http://schemas.microsoft.com/office/drawing/2014/main" id="{5A989E6D-3F2F-6B8A-2119-10E8D7F6D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Platshållare för text 3">
            <a:extLst>
              <a:ext uri="{FF2B5EF4-FFF2-40B4-BE49-F238E27FC236}">
                <a16:creationId xmlns:a16="http://schemas.microsoft.com/office/drawing/2014/main" id="{DD00931C-06DF-9E44-9D41-3A273C7F72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EB932A7-8021-463E-C606-16A07CB42FB5}"/>
              </a:ext>
            </a:extLst>
          </p:cNvPr>
          <p:cNvSpPr>
            <a:spLocks noGrp="1"/>
          </p:cNvSpPr>
          <p:nvPr>
            <p:ph type="dt" sz="half" idx="10"/>
          </p:nvPr>
        </p:nvSpPr>
        <p:spPr/>
        <p:txBody>
          <a:bodyPr/>
          <a:lstStyle/>
          <a:p>
            <a:fld id="{9CA3E811-CC43-4F6C-A889-DAE0CDB86E1E}" type="datetimeFigureOut">
              <a:rPr lang="en-SE" smtClean="0"/>
              <a:t>2023-05-08</a:t>
            </a:fld>
            <a:endParaRPr lang="en-SE"/>
          </a:p>
        </p:txBody>
      </p:sp>
      <p:sp>
        <p:nvSpPr>
          <p:cNvPr id="6" name="Platshållare för sidfot 5">
            <a:extLst>
              <a:ext uri="{FF2B5EF4-FFF2-40B4-BE49-F238E27FC236}">
                <a16:creationId xmlns:a16="http://schemas.microsoft.com/office/drawing/2014/main" id="{DA4619D6-88E3-5F09-58B3-D299069EF1E4}"/>
              </a:ext>
            </a:extLst>
          </p:cNvPr>
          <p:cNvSpPr>
            <a:spLocks noGrp="1"/>
          </p:cNvSpPr>
          <p:nvPr>
            <p:ph type="ftr" sz="quarter" idx="11"/>
          </p:nvPr>
        </p:nvSpPr>
        <p:spPr/>
        <p:txBody>
          <a:bodyPr/>
          <a:lstStyle/>
          <a:p>
            <a:endParaRPr lang="en-SE"/>
          </a:p>
        </p:txBody>
      </p:sp>
      <p:sp>
        <p:nvSpPr>
          <p:cNvPr id="7" name="Platshållare för bildnummer 6">
            <a:extLst>
              <a:ext uri="{FF2B5EF4-FFF2-40B4-BE49-F238E27FC236}">
                <a16:creationId xmlns:a16="http://schemas.microsoft.com/office/drawing/2014/main" id="{ADD7D547-5687-443E-6E75-33E2CFC7F0CC}"/>
              </a:ext>
            </a:extLst>
          </p:cNvPr>
          <p:cNvSpPr>
            <a:spLocks noGrp="1"/>
          </p:cNvSpPr>
          <p:nvPr>
            <p:ph type="sldNum" sz="quarter" idx="12"/>
          </p:nvPr>
        </p:nvSpPr>
        <p:spPr/>
        <p:txBody>
          <a:bodyPr/>
          <a:lstStyle/>
          <a:p>
            <a:fld id="{B359295C-5D9C-422D-A2B1-58E6DBD7316C}" type="slidenum">
              <a:rPr lang="en-SE" smtClean="0"/>
              <a:t>‹#›</a:t>
            </a:fld>
            <a:endParaRPr lang="en-SE"/>
          </a:p>
        </p:txBody>
      </p:sp>
    </p:spTree>
    <p:extLst>
      <p:ext uri="{BB962C8B-B14F-4D97-AF65-F5344CB8AC3E}">
        <p14:creationId xmlns:p14="http://schemas.microsoft.com/office/powerpoint/2010/main" val="2444825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9FE179-AEDA-7972-67AA-EAD09EB0BA22}"/>
              </a:ext>
            </a:extLst>
          </p:cNvPr>
          <p:cNvSpPr>
            <a:spLocks noGrp="1"/>
          </p:cNvSpPr>
          <p:nvPr>
            <p:ph type="title"/>
          </p:nvPr>
        </p:nvSpPr>
        <p:spPr/>
        <p:txBody>
          <a:bodyPr/>
          <a:lstStyle/>
          <a:p>
            <a:r>
              <a:rPr lang="sv-SE"/>
              <a:t>Klicka här för att ändra mall för rubrikformat</a:t>
            </a:r>
            <a:endParaRPr lang="en-SE"/>
          </a:p>
        </p:txBody>
      </p:sp>
      <p:sp>
        <p:nvSpPr>
          <p:cNvPr id="3" name="Platshållare för lodrät text 2">
            <a:extLst>
              <a:ext uri="{FF2B5EF4-FFF2-40B4-BE49-F238E27FC236}">
                <a16:creationId xmlns:a16="http://schemas.microsoft.com/office/drawing/2014/main" id="{BC1B2538-F5E0-F228-C3E7-13C8C8720B66}"/>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10D41254-702C-A8A7-1615-22A58BDAD250}"/>
              </a:ext>
            </a:extLst>
          </p:cNvPr>
          <p:cNvSpPr>
            <a:spLocks noGrp="1"/>
          </p:cNvSpPr>
          <p:nvPr>
            <p:ph type="dt" sz="half" idx="10"/>
          </p:nvPr>
        </p:nvSpPr>
        <p:spPr/>
        <p:txBody>
          <a:bodyPr/>
          <a:lstStyle/>
          <a:p>
            <a:fld id="{9CA3E811-CC43-4F6C-A889-DAE0CDB86E1E}" type="datetimeFigureOut">
              <a:rPr lang="en-SE" smtClean="0"/>
              <a:t>2023-05-08</a:t>
            </a:fld>
            <a:endParaRPr lang="en-SE"/>
          </a:p>
        </p:txBody>
      </p:sp>
      <p:sp>
        <p:nvSpPr>
          <p:cNvPr id="5" name="Platshållare för sidfot 4">
            <a:extLst>
              <a:ext uri="{FF2B5EF4-FFF2-40B4-BE49-F238E27FC236}">
                <a16:creationId xmlns:a16="http://schemas.microsoft.com/office/drawing/2014/main" id="{FA74D0A4-3DF1-6A2F-1ECD-E099EAADB53A}"/>
              </a:ext>
            </a:extLst>
          </p:cNvPr>
          <p:cNvSpPr>
            <a:spLocks noGrp="1"/>
          </p:cNvSpPr>
          <p:nvPr>
            <p:ph type="ftr" sz="quarter" idx="11"/>
          </p:nvPr>
        </p:nvSpPr>
        <p:spPr/>
        <p:txBody>
          <a:bodyPr/>
          <a:lstStyle/>
          <a:p>
            <a:endParaRPr lang="en-SE"/>
          </a:p>
        </p:txBody>
      </p:sp>
      <p:sp>
        <p:nvSpPr>
          <p:cNvPr id="6" name="Platshållare för bildnummer 5">
            <a:extLst>
              <a:ext uri="{FF2B5EF4-FFF2-40B4-BE49-F238E27FC236}">
                <a16:creationId xmlns:a16="http://schemas.microsoft.com/office/drawing/2014/main" id="{98323A96-520D-15AC-2E75-B5CE55240059}"/>
              </a:ext>
            </a:extLst>
          </p:cNvPr>
          <p:cNvSpPr>
            <a:spLocks noGrp="1"/>
          </p:cNvSpPr>
          <p:nvPr>
            <p:ph type="sldNum" sz="quarter" idx="12"/>
          </p:nvPr>
        </p:nvSpPr>
        <p:spPr/>
        <p:txBody>
          <a:bodyPr/>
          <a:lstStyle/>
          <a:p>
            <a:fld id="{B359295C-5D9C-422D-A2B1-58E6DBD7316C}" type="slidenum">
              <a:rPr lang="en-SE" smtClean="0"/>
              <a:t>‹#›</a:t>
            </a:fld>
            <a:endParaRPr lang="en-SE"/>
          </a:p>
        </p:txBody>
      </p:sp>
    </p:spTree>
    <p:extLst>
      <p:ext uri="{BB962C8B-B14F-4D97-AF65-F5344CB8AC3E}">
        <p14:creationId xmlns:p14="http://schemas.microsoft.com/office/powerpoint/2010/main" val="8173796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26DDE55E-4C00-0329-9253-0714C8A563DB}"/>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SE"/>
          </a:p>
        </p:txBody>
      </p:sp>
      <p:sp>
        <p:nvSpPr>
          <p:cNvPr id="3" name="Platshållare för lodrät text 2">
            <a:extLst>
              <a:ext uri="{FF2B5EF4-FFF2-40B4-BE49-F238E27FC236}">
                <a16:creationId xmlns:a16="http://schemas.microsoft.com/office/drawing/2014/main" id="{D8D3C4DA-4D41-7700-E1A6-3CA613A10ADB}"/>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34B46A25-83B8-1C55-0B57-1CD9DFF96F72}"/>
              </a:ext>
            </a:extLst>
          </p:cNvPr>
          <p:cNvSpPr>
            <a:spLocks noGrp="1"/>
          </p:cNvSpPr>
          <p:nvPr>
            <p:ph type="dt" sz="half" idx="10"/>
          </p:nvPr>
        </p:nvSpPr>
        <p:spPr/>
        <p:txBody>
          <a:bodyPr/>
          <a:lstStyle/>
          <a:p>
            <a:fld id="{9CA3E811-CC43-4F6C-A889-DAE0CDB86E1E}" type="datetimeFigureOut">
              <a:rPr lang="en-SE" smtClean="0"/>
              <a:t>2023-05-08</a:t>
            </a:fld>
            <a:endParaRPr lang="en-SE"/>
          </a:p>
        </p:txBody>
      </p:sp>
      <p:sp>
        <p:nvSpPr>
          <p:cNvPr id="5" name="Platshållare för sidfot 4">
            <a:extLst>
              <a:ext uri="{FF2B5EF4-FFF2-40B4-BE49-F238E27FC236}">
                <a16:creationId xmlns:a16="http://schemas.microsoft.com/office/drawing/2014/main" id="{B9DB7CC8-DE95-5247-2661-52813EC897BF}"/>
              </a:ext>
            </a:extLst>
          </p:cNvPr>
          <p:cNvSpPr>
            <a:spLocks noGrp="1"/>
          </p:cNvSpPr>
          <p:nvPr>
            <p:ph type="ftr" sz="quarter" idx="11"/>
          </p:nvPr>
        </p:nvSpPr>
        <p:spPr/>
        <p:txBody>
          <a:bodyPr/>
          <a:lstStyle/>
          <a:p>
            <a:endParaRPr lang="en-SE"/>
          </a:p>
        </p:txBody>
      </p:sp>
      <p:sp>
        <p:nvSpPr>
          <p:cNvPr id="6" name="Platshållare för bildnummer 5">
            <a:extLst>
              <a:ext uri="{FF2B5EF4-FFF2-40B4-BE49-F238E27FC236}">
                <a16:creationId xmlns:a16="http://schemas.microsoft.com/office/drawing/2014/main" id="{59EC839B-7D09-8ED6-8232-3B2524168F24}"/>
              </a:ext>
            </a:extLst>
          </p:cNvPr>
          <p:cNvSpPr>
            <a:spLocks noGrp="1"/>
          </p:cNvSpPr>
          <p:nvPr>
            <p:ph type="sldNum" sz="quarter" idx="12"/>
          </p:nvPr>
        </p:nvSpPr>
        <p:spPr/>
        <p:txBody>
          <a:bodyPr/>
          <a:lstStyle/>
          <a:p>
            <a:fld id="{B359295C-5D9C-422D-A2B1-58E6DBD7316C}" type="slidenum">
              <a:rPr lang="en-SE" smtClean="0"/>
              <a:t>‹#›</a:t>
            </a:fld>
            <a:endParaRPr lang="en-SE"/>
          </a:p>
        </p:txBody>
      </p:sp>
    </p:spTree>
    <p:extLst>
      <p:ext uri="{BB962C8B-B14F-4D97-AF65-F5344CB8AC3E}">
        <p14:creationId xmlns:p14="http://schemas.microsoft.com/office/powerpoint/2010/main" val="117286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slutningsbild projektloggor">
    <p:spTree>
      <p:nvGrpSpPr>
        <p:cNvPr id="1" name=""/>
        <p:cNvGrpSpPr/>
        <p:nvPr/>
      </p:nvGrpSpPr>
      <p:grpSpPr>
        <a:xfrm>
          <a:off x="0" y="0"/>
          <a:ext cx="0" cy="0"/>
          <a:chOff x="0" y="0"/>
          <a:chExt cx="0" cy="0"/>
        </a:xfrm>
      </p:grpSpPr>
      <p:cxnSp>
        <p:nvCxnSpPr>
          <p:cNvPr id="4" name="Rak koppling 12">
            <a:extLst>
              <a:ext uri="{FF2B5EF4-FFF2-40B4-BE49-F238E27FC236}">
                <a16:creationId xmlns:a16="http://schemas.microsoft.com/office/drawing/2014/main" id="{A0CADE60-3C1C-2928-32B4-41A2196D70C6}"/>
              </a:ext>
            </a:extLst>
          </p:cNvPr>
          <p:cNvCxnSpPr/>
          <p:nvPr/>
        </p:nvCxnSpPr>
        <p:spPr>
          <a:xfrm>
            <a:off x="0" y="6103938"/>
            <a:ext cx="12192000"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5" name="textruta 8">
            <a:extLst>
              <a:ext uri="{FF2B5EF4-FFF2-40B4-BE49-F238E27FC236}">
                <a16:creationId xmlns:a16="http://schemas.microsoft.com/office/drawing/2014/main" id="{76DFC8C4-002E-D1F5-CD10-28F11087060D}"/>
              </a:ext>
            </a:extLst>
          </p:cNvPr>
          <p:cNvSpPr txBox="1">
            <a:spLocks noChangeArrowheads="1"/>
          </p:cNvSpPr>
          <p:nvPr/>
        </p:nvSpPr>
        <p:spPr bwMode="auto">
          <a:xfrm>
            <a:off x="1155700" y="1335088"/>
            <a:ext cx="63785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7200">
                <a:solidFill>
                  <a:srgbClr val="005B60"/>
                </a:solidFill>
                <a:latin typeface="Calibri" panose="020F0502020204030204" pitchFamily="34" charset="0"/>
              </a:rPr>
              <a:t>Tack</a:t>
            </a:r>
          </a:p>
        </p:txBody>
      </p:sp>
      <p:pic>
        <p:nvPicPr>
          <p:cNvPr id="6" name="Bildobjekt 9">
            <a:extLst>
              <a:ext uri="{FF2B5EF4-FFF2-40B4-BE49-F238E27FC236}">
                <a16:creationId xmlns:a16="http://schemas.microsoft.com/office/drawing/2014/main" id="{098122B1-E698-98A5-F2F8-6143670D1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8050" y="3392488"/>
            <a:ext cx="4762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10">
            <a:extLst>
              <a:ext uri="{FF2B5EF4-FFF2-40B4-BE49-F238E27FC236}">
                <a16:creationId xmlns:a16="http://schemas.microsoft.com/office/drawing/2014/main" id="{6D1743F0-0323-1176-EB57-6ADC8EE8B924}"/>
              </a:ext>
            </a:extLst>
          </p:cNvPr>
          <p:cNvSpPr txBox="1">
            <a:spLocks noChangeArrowheads="1"/>
          </p:cNvSpPr>
          <p:nvPr/>
        </p:nvSpPr>
        <p:spPr bwMode="auto">
          <a:xfrm>
            <a:off x="8528050" y="4999038"/>
            <a:ext cx="3170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2400">
                <a:solidFill>
                  <a:srgbClr val="005B60"/>
                </a:solidFill>
                <a:latin typeface="Calibri" panose="020F0502020204030204" pitchFamily="34" charset="0"/>
              </a:rPr>
              <a:t>energikontorsyd.se</a:t>
            </a:r>
          </a:p>
        </p:txBody>
      </p:sp>
      <p:sp>
        <p:nvSpPr>
          <p:cNvPr id="8" name="textruta 11">
            <a:extLst>
              <a:ext uri="{FF2B5EF4-FFF2-40B4-BE49-F238E27FC236}">
                <a16:creationId xmlns:a16="http://schemas.microsoft.com/office/drawing/2014/main" id="{512552EF-9861-AE85-1B89-78F28B299F22}"/>
              </a:ext>
            </a:extLst>
          </p:cNvPr>
          <p:cNvSpPr txBox="1">
            <a:spLocks noChangeArrowheads="1"/>
          </p:cNvSpPr>
          <p:nvPr/>
        </p:nvSpPr>
        <p:spPr bwMode="auto">
          <a:xfrm>
            <a:off x="8970963" y="3435350"/>
            <a:ext cx="2593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a:solidFill>
                  <a:srgbClr val="005B60"/>
                </a:solidFill>
                <a:latin typeface="Calibri" panose="020F0502020204030204" pitchFamily="34" charset="0"/>
              </a:rPr>
              <a:t>@EnergikontorSyd</a:t>
            </a:r>
          </a:p>
        </p:txBody>
      </p:sp>
      <p:sp>
        <p:nvSpPr>
          <p:cNvPr id="9" name="textruta 12">
            <a:extLst>
              <a:ext uri="{FF2B5EF4-FFF2-40B4-BE49-F238E27FC236}">
                <a16:creationId xmlns:a16="http://schemas.microsoft.com/office/drawing/2014/main" id="{61F2737A-9497-CDEF-13BE-51AA33A393C3}"/>
              </a:ext>
            </a:extLst>
          </p:cNvPr>
          <p:cNvSpPr txBox="1">
            <a:spLocks noChangeArrowheads="1"/>
          </p:cNvSpPr>
          <p:nvPr/>
        </p:nvSpPr>
        <p:spPr bwMode="auto">
          <a:xfrm>
            <a:off x="9004300" y="3787775"/>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a:solidFill>
                  <a:srgbClr val="005B60"/>
                </a:solidFill>
                <a:latin typeface="Calibri" panose="020F0502020204030204" pitchFamily="34" charset="0"/>
              </a:rPr>
              <a:t>@energikontorSO</a:t>
            </a:r>
          </a:p>
        </p:txBody>
      </p:sp>
      <p:sp>
        <p:nvSpPr>
          <p:cNvPr id="10" name="textruta 13">
            <a:extLst>
              <a:ext uri="{FF2B5EF4-FFF2-40B4-BE49-F238E27FC236}">
                <a16:creationId xmlns:a16="http://schemas.microsoft.com/office/drawing/2014/main" id="{750E379A-7140-B8F8-963C-173A8890FEFD}"/>
              </a:ext>
            </a:extLst>
          </p:cNvPr>
          <p:cNvSpPr txBox="1">
            <a:spLocks noChangeArrowheads="1"/>
          </p:cNvSpPr>
          <p:nvPr/>
        </p:nvSpPr>
        <p:spPr bwMode="auto">
          <a:xfrm>
            <a:off x="9004300" y="4138613"/>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a:solidFill>
                  <a:srgbClr val="005B60"/>
                </a:solidFill>
                <a:latin typeface="Calibri" panose="020F0502020204030204" pitchFamily="34" charset="0"/>
              </a:rPr>
              <a:t>Energikontor Syd </a:t>
            </a:r>
          </a:p>
        </p:txBody>
      </p:sp>
      <p:sp>
        <p:nvSpPr>
          <p:cNvPr id="11" name="textruta 14">
            <a:extLst>
              <a:ext uri="{FF2B5EF4-FFF2-40B4-BE49-F238E27FC236}">
                <a16:creationId xmlns:a16="http://schemas.microsoft.com/office/drawing/2014/main" id="{24A7C5FF-7D65-E179-5763-D9753B4599EA}"/>
              </a:ext>
            </a:extLst>
          </p:cNvPr>
          <p:cNvSpPr txBox="1">
            <a:spLocks noChangeArrowheads="1"/>
          </p:cNvSpPr>
          <p:nvPr/>
        </p:nvSpPr>
        <p:spPr bwMode="auto">
          <a:xfrm>
            <a:off x="9004300" y="4489450"/>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sv-SE" altLang="sv-SE" sz="1400">
                <a:solidFill>
                  <a:srgbClr val="005B60"/>
                </a:solidFill>
                <a:latin typeface="Calibri" panose="020F0502020204030204" pitchFamily="34" charset="0"/>
              </a:rPr>
              <a:t>info@energikontorsyd.se</a:t>
            </a:r>
          </a:p>
        </p:txBody>
      </p:sp>
      <p:sp>
        <p:nvSpPr>
          <p:cNvPr id="3" name="Platshållare för innehåll 2"/>
          <p:cNvSpPr>
            <a:spLocks noGrp="1"/>
          </p:cNvSpPr>
          <p:nvPr>
            <p:ph sz="half" idx="1"/>
          </p:nvPr>
        </p:nvSpPr>
        <p:spPr>
          <a:xfrm>
            <a:off x="1155939" y="3456195"/>
            <a:ext cx="6379067" cy="1977118"/>
          </a:xfrm>
        </p:spPr>
        <p:txBody>
          <a:bodyPr>
            <a:normAutofit/>
          </a:bodyPr>
          <a:lstStyle>
            <a:lvl1pPr marL="0" indent="0">
              <a:buNone/>
              <a:defRPr sz="2000"/>
            </a:lvl1pPr>
          </a:lstStyle>
          <a:p>
            <a:pPr lvl="0"/>
            <a:r>
              <a:rPr lang="sv-SE"/>
              <a:t>Klicka här för att ändra format på bakgrundstexten</a:t>
            </a:r>
          </a:p>
        </p:txBody>
      </p:sp>
      <p:sp>
        <p:nvSpPr>
          <p:cNvPr id="13" name="Platshållare för datum 4">
            <a:extLst>
              <a:ext uri="{FF2B5EF4-FFF2-40B4-BE49-F238E27FC236}">
                <a16:creationId xmlns:a16="http://schemas.microsoft.com/office/drawing/2014/main" id="{21AA549F-5A48-EBFC-3671-1077C7327FCB}"/>
              </a:ext>
            </a:extLst>
          </p:cNvPr>
          <p:cNvSpPr>
            <a:spLocks noGrp="1"/>
          </p:cNvSpPr>
          <p:nvPr>
            <p:ph type="dt" sz="half" idx="10"/>
          </p:nvPr>
        </p:nvSpPr>
        <p:spPr/>
        <p:txBody>
          <a:bodyPr/>
          <a:lstStyle>
            <a:lvl1pPr>
              <a:defRPr/>
            </a:lvl1pPr>
          </a:lstStyle>
          <a:p>
            <a:pPr>
              <a:defRPr/>
            </a:pPr>
            <a:fld id="{2B9777F3-63B8-5C43-88FC-1F834D5191DF}" type="datetimeFigureOut">
              <a:rPr lang="sv-SE"/>
              <a:pPr>
                <a:defRPr/>
              </a:pPr>
              <a:t>2023-05-08</a:t>
            </a:fld>
            <a:endParaRPr lang="sv-SE"/>
          </a:p>
        </p:txBody>
      </p:sp>
      <p:sp>
        <p:nvSpPr>
          <p:cNvPr id="14" name="Platshållare för sidfot 5">
            <a:extLst>
              <a:ext uri="{FF2B5EF4-FFF2-40B4-BE49-F238E27FC236}">
                <a16:creationId xmlns:a16="http://schemas.microsoft.com/office/drawing/2014/main" id="{3181731B-D7AA-B12E-55F3-B904BBED0DB8}"/>
              </a:ext>
            </a:extLst>
          </p:cNvPr>
          <p:cNvSpPr>
            <a:spLocks noGrp="1"/>
          </p:cNvSpPr>
          <p:nvPr>
            <p:ph type="ftr" sz="quarter" idx="11"/>
          </p:nvPr>
        </p:nvSpPr>
        <p:spPr/>
        <p:txBody>
          <a:bodyPr/>
          <a:lstStyle>
            <a:lvl1pPr>
              <a:defRPr/>
            </a:lvl1pPr>
          </a:lstStyle>
          <a:p>
            <a:pPr>
              <a:defRPr/>
            </a:pPr>
            <a:endParaRPr lang="sv-SE"/>
          </a:p>
        </p:txBody>
      </p:sp>
      <p:sp>
        <p:nvSpPr>
          <p:cNvPr id="15" name="Platshållare för bildnummer 6">
            <a:extLst>
              <a:ext uri="{FF2B5EF4-FFF2-40B4-BE49-F238E27FC236}">
                <a16:creationId xmlns:a16="http://schemas.microsoft.com/office/drawing/2014/main" id="{5694631A-DA05-433E-41DD-632DAA2B8FCD}"/>
              </a:ext>
            </a:extLst>
          </p:cNvPr>
          <p:cNvSpPr>
            <a:spLocks noGrp="1"/>
          </p:cNvSpPr>
          <p:nvPr>
            <p:ph type="sldNum" sz="quarter" idx="12"/>
          </p:nvPr>
        </p:nvSpPr>
        <p:spPr/>
        <p:txBody>
          <a:bodyPr/>
          <a:lstStyle>
            <a:lvl1pPr>
              <a:defRPr/>
            </a:lvl1pPr>
          </a:lstStyle>
          <a:p>
            <a:pPr>
              <a:defRPr/>
            </a:pPr>
            <a:fld id="{47181D04-D699-0149-9515-807BE3CDCA3F}" type="slidenum">
              <a:rPr lang="sv-SE"/>
              <a:pPr>
                <a:defRPr/>
              </a:pPr>
              <a:t>‹#›</a:t>
            </a:fld>
            <a:endParaRPr lang="sv-SE"/>
          </a:p>
        </p:txBody>
      </p:sp>
    </p:spTree>
    <p:extLst>
      <p:ext uri="{BB962C8B-B14F-4D97-AF65-F5344CB8AC3E}">
        <p14:creationId xmlns:p14="http://schemas.microsoft.com/office/powerpoint/2010/main" val="364802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ubrik och innehåll projektloggor">
    <p:spTree>
      <p:nvGrpSpPr>
        <p:cNvPr id="1" name=""/>
        <p:cNvGrpSpPr/>
        <p:nvPr/>
      </p:nvGrpSpPr>
      <p:grpSpPr>
        <a:xfrm>
          <a:off x="0" y="0"/>
          <a:ext cx="0" cy="0"/>
          <a:chOff x="0" y="0"/>
          <a:chExt cx="0" cy="0"/>
        </a:xfrm>
      </p:grpSpPr>
      <p:cxnSp>
        <p:nvCxnSpPr>
          <p:cNvPr id="4" name="Rak koppling 7">
            <a:extLst>
              <a:ext uri="{FF2B5EF4-FFF2-40B4-BE49-F238E27FC236}">
                <a16:creationId xmlns:a16="http://schemas.microsoft.com/office/drawing/2014/main" id="{BC1CD107-57FD-72CB-5C73-9EF4D76F55C8}"/>
              </a:ext>
            </a:extLst>
          </p:cNvPr>
          <p:cNvCxnSpPr/>
          <p:nvPr/>
        </p:nvCxnSpPr>
        <p:spPr>
          <a:xfrm>
            <a:off x="0" y="6103938"/>
            <a:ext cx="12192000"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838200" y="1825625"/>
            <a:ext cx="10515600" cy="4128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datum 3">
            <a:extLst>
              <a:ext uri="{FF2B5EF4-FFF2-40B4-BE49-F238E27FC236}">
                <a16:creationId xmlns:a16="http://schemas.microsoft.com/office/drawing/2014/main" id="{BCE5D4C2-3005-82D4-549D-63E525266F0E}"/>
              </a:ext>
            </a:extLst>
          </p:cNvPr>
          <p:cNvSpPr>
            <a:spLocks noGrp="1"/>
          </p:cNvSpPr>
          <p:nvPr>
            <p:ph type="dt" sz="half" idx="10"/>
          </p:nvPr>
        </p:nvSpPr>
        <p:spPr/>
        <p:txBody>
          <a:bodyPr/>
          <a:lstStyle>
            <a:lvl1pPr>
              <a:defRPr/>
            </a:lvl1pPr>
          </a:lstStyle>
          <a:p>
            <a:pPr>
              <a:defRPr/>
            </a:pPr>
            <a:fld id="{5E25FA6C-312C-F74A-964D-C230A8DCD1C1}" type="datetimeFigureOut">
              <a:rPr lang="sv-SE"/>
              <a:pPr>
                <a:defRPr/>
              </a:pPr>
              <a:t>2023-05-08</a:t>
            </a:fld>
            <a:endParaRPr lang="sv-SE"/>
          </a:p>
        </p:txBody>
      </p:sp>
      <p:sp>
        <p:nvSpPr>
          <p:cNvPr id="7" name="Platshållare för sidfot 4">
            <a:extLst>
              <a:ext uri="{FF2B5EF4-FFF2-40B4-BE49-F238E27FC236}">
                <a16:creationId xmlns:a16="http://schemas.microsoft.com/office/drawing/2014/main" id="{7E63E224-5C99-6892-3493-BD6FEB80DF70}"/>
              </a:ext>
            </a:extLst>
          </p:cNvPr>
          <p:cNvSpPr>
            <a:spLocks noGrp="1"/>
          </p:cNvSpPr>
          <p:nvPr>
            <p:ph type="ftr" sz="quarter" idx="11"/>
          </p:nvPr>
        </p:nvSpPr>
        <p:spPr/>
        <p:txBody>
          <a:bodyPr/>
          <a:lstStyle>
            <a:lvl1pPr>
              <a:defRPr/>
            </a:lvl1pPr>
          </a:lstStyle>
          <a:p>
            <a:pPr>
              <a:defRPr/>
            </a:pPr>
            <a:endParaRPr lang="sv-SE"/>
          </a:p>
        </p:txBody>
      </p:sp>
      <p:sp>
        <p:nvSpPr>
          <p:cNvPr id="8" name="Platshållare för bildnummer 5">
            <a:extLst>
              <a:ext uri="{FF2B5EF4-FFF2-40B4-BE49-F238E27FC236}">
                <a16:creationId xmlns:a16="http://schemas.microsoft.com/office/drawing/2014/main" id="{0B8D2BC5-8219-2EC2-6999-B92AD2200357}"/>
              </a:ext>
            </a:extLst>
          </p:cNvPr>
          <p:cNvSpPr>
            <a:spLocks noGrp="1"/>
          </p:cNvSpPr>
          <p:nvPr>
            <p:ph type="sldNum" sz="quarter" idx="12"/>
          </p:nvPr>
        </p:nvSpPr>
        <p:spPr/>
        <p:txBody>
          <a:bodyPr/>
          <a:lstStyle>
            <a:lvl1pPr>
              <a:defRPr/>
            </a:lvl1pPr>
          </a:lstStyle>
          <a:p>
            <a:pPr>
              <a:defRPr/>
            </a:pPr>
            <a:fld id="{CB8ADFF7-E6DE-A244-B957-D452DA8B1743}" type="slidenum">
              <a:rPr lang="sv-SE"/>
              <a:pPr>
                <a:defRPr/>
              </a:pPr>
              <a:t>‹#›</a:t>
            </a:fld>
            <a:endParaRPr lang="sv-SE"/>
          </a:p>
        </p:txBody>
      </p:sp>
    </p:spTree>
    <p:extLst>
      <p:ext uri="{BB962C8B-B14F-4D97-AF65-F5344CB8AC3E}">
        <p14:creationId xmlns:p14="http://schemas.microsoft.com/office/powerpoint/2010/main" val="17822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vsnittsrubrik projektloggor">
    <p:spTree>
      <p:nvGrpSpPr>
        <p:cNvPr id="1" name=""/>
        <p:cNvGrpSpPr/>
        <p:nvPr/>
      </p:nvGrpSpPr>
      <p:grpSpPr>
        <a:xfrm>
          <a:off x="0" y="0"/>
          <a:ext cx="0" cy="0"/>
          <a:chOff x="0" y="0"/>
          <a:chExt cx="0" cy="0"/>
        </a:xfrm>
      </p:grpSpPr>
      <p:cxnSp>
        <p:nvCxnSpPr>
          <p:cNvPr id="4" name="Rak koppling 7">
            <a:extLst>
              <a:ext uri="{FF2B5EF4-FFF2-40B4-BE49-F238E27FC236}">
                <a16:creationId xmlns:a16="http://schemas.microsoft.com/office/drawing/2014/main" id="{F6BDC96C-A324-A33E-E945-881167A86B84}"/>
              </a:ext>
            </a:extLst>
          </p:cNvPr>
          <p:cNvCxnSpPr/>
          <p:nvPr/>
        </p:nvCxnSpPr>
        <p:spPr>
          <a:xfrm>
            <a:off x="0" y="6103938"/>
            <a:ext cx="12192000"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4"/>
            <a:ext cx="10515600" cy="136417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6" name="Platshållare för datum 3">
            <a:extLst>
              <a:ext uri="{FF2B5EF4-FFF2-40B4-BE49-F238E27FC236}">
                <a16:creationId xmlns:a16="http://schemas.microsoft.com/office/drawing/2014/main" id="{11EA2763-729A-1D7B-99F6-6604F515323F}"/>
              </a:ext>
            </a:extLst>
          </p:cNvPr>
          <p:cNvSpPr>
            <a:spLocks noGrp="1"/>
          </p:cNvSpPr>
          <p:nvPr>
            <p:ph type="dt" sz="half" idx="10"/>
          </p:nvPr>
        </p:nvSpPr>
        <p:spPr/>
        <p:txBody>
          <a:bodyPr/>
          <a:lstStyle>
            <a:lvl1pPr>
              <a:defRPr/>
            </a:lvl1pPr>
          </a:lstStyle>
          <a:p>
            <a:pPr>
              <a:defRPr/>
            </a:pPr>
            <a:fld id="{61C26DF5-EFC2-CF4A-96F8-F76FB52AAE2F}" type="datetimeFigureOut">
              <a:rPr lang="sv-SE"/>
              <a:pPr>
                <a:defRPr/>
              </a:pPr>
              <a:t>2023-05-08</a:t>
            </a:fld>
            <a:endParaRPr lang="sv-SE"/>
          </a:p>
        </p:txBody>
      </p:sp>
      <p:sp>
        <p:nvSpPr>
          <p:cNvPr id="7" name="Platshållare för sidfot 4">
            <a:extLst>
              <a:ext uri="{FF2B5EF4-FFF2-40B4-BE49-F238E27FC236}">
                <a16:creationId xmlns:a16="http://schemas.microsoft.com/office/drawing/2014/main" id="{EB849D6F-0FDC-0E44-8D6A-14830BB0C8A0}"/>
              </a:ext>
            </a:extLst>
          </p:cNvPr>
          <p:cNvSpPr>
            <a:spLocks noGrp="1"/>
          </p:cNvSpPr>
          <p:nvPr>
            <p:ph type="ftr" sz="quarter" idx="11"/>
          </p:nvPr>
        </p:nvSpPr>
        <p:spPr/>
        <p:txBody>
          <a:bodyPr/>
          <a:lstStyle>
            <a:lvl1pPr>
              <a:defRPr/>
            </a:lvl1pPr>
          </a:lstStyle>
          <a:p>
            <a:pPr>
              <a:defRPr/>
            </a:pPr>
            <a:endParaRPr lang="sv-SE"/>
          </a:p>
        </p:txBody>
      </p:sp>
      <p:sp>
        <p:nvSpPr>
          <p:cNvPr id="8" name="Platshållare för bildnummer 5">
            <a:extLst>
              <a:ext uri="{FF2B5EF4-FFF2-40B4-BE49-F238E27FC236}">
                <a16:creationId xmlns:a16="http://schemas.microsoft.com/office/drawing/2014/main" id="{4448F439-B199-FC04-A527-89ADBBDEBDB6}"/>
              </a:ext>
            </a:extLst>
          </p:cNvPr>
          <p:cNvSpPr>
            <a:spLocks noGrp="1"/>
          </p:cNvSpPr>
          <p:nvPr>
            <p:ph type="sldNum" sz="quarter" idx="12"/>
          </p:nvPr>
        </p:nvSpPr>
        <p:spPr/>
        <p:txBody>
          <a:bodyPr/>
          <a:lstStyle>
            <a:lvl1pPr>
              <a:defRPr/>
            </a:lvl1pPr>
          </a:lstStyle>
          <a:p>
            <a:pPr>
              <a:defRPr/>
            </a:pPr>
            <a:fld id="{4B9EEA46-3B22-8E4A-BCE0-9711E2AAF7F4}" type="slidenum">
              <a:rPr lang="sv-SE"/>
              <a:pPr>
                <a:defRPr/>
              </a:pPr>
              <a:t>‹#›</a:t>
            </a:fld>
            <a:endParaRPr lang="sv-SE"/>
          </a:p>
        </p:txBody>
      </p:sp>
      <p:pic>
        <p:nvPicPr>
          <p:cNvPr id="9" name="Bildobjekt 8">
            <a:extLst>
              <a:ext uri="{FF2B5EF4-FFF2-40B4-BE49-F238E27FC236}">
                <a16:creationId xmlns:a16="http://schemas.microsoft.com/office/drawing/2014/main" id="{5B3D443F-A32E-F360-3EBA-7AD7BCCFF6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105" y="6214336"/>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820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vå delar projektloggor">
    <p:spTree>
      <p:nvGrpSpPr>
        <p:cNvPr id="1" name=""/>
        <p:cNvGrpSpPr/>
        <p:nvPr/>
      </p:nvGrpSpPr>
      <p:grpSpPr>
        <a:xfrm>
          <a:off x="0" y="0"/>
          <a:ext cx="0" cy="0"/>
          <a:chOff x="0" y="0"/>
          <a:chExt cx="0" cy="0"/>
        </a:xfrm>
      </p:grpSpPr>
      <p:cxnSp>
        <p:nvCxnSpPr>
          <p:cNvPr id="5" name="Rak koppling 8">
            <a:extLst>
              <a:ext uri="{FF2B5EF4-FFF2-40B4-BE49-F238E27FC236}">
                <a16:creationId xmlns:a16="http://schemas.microsoft.com/office/drawing/2014/main" id="{0F69EB55-FF7E-A7C1-EB9A-4DA8C7EA7C1B}"/>
              </a:ext>
            </a:extLst>
          </p:cNvPr>
          <p:cNvCxnSpPr/>
          <p:nvPr/>
        </p:nvCxnSpPr>
        <p:spPr>
          <a:xfrm>
            <a:off x="0" y="6103938"/>
            <a:ext cx="12192000"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12799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12799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4">
            <a:extLst>
              <a:ext uri="{FF2B5EF4-FFF2-40B4-BE49-F238E27FC236}">
                <a16:creationId xmlns:a16="http://schemas.microsoft.com/office/drawing/2014/main" id="{E0850678-48DB-1891-ABC7-F06631751260}"/>
              </a:ext>
            </a:extLst>
          </p:cNvPr>
          <p:cNvSpPr>
            <a:spLocks noGrp="1"/>
          </p:cNvSpPr>
          <p:nvPr>
            <p:ph type="dt" sz="half" idx="10"/>
          </p:nvPr>
        </p:nvSpPr>
        <p:spPr/>
        <p:txBody>
          <a:bodyPr/>
          <a:lstStyle>
            <a:lvl1pPr>
              <a:defRPr/>
            </a:lvl1pPr>
          </a:lstStyle>
          <a:p>
            <a:pPr>
              <a:defRPr/>
            </a:pPr>
            <a:fld id="{9559F988-9E2E-3042-8A07-434FF2B313E1}" type="datetimeFigureOut">
              <a:rPr lang="sv-SE"/>
              <a:pPr>
                <a:defRPr/>
              </a:pPr>
              <a:t>2023-05-08</a:t>
            </a:fld>
            <a:endParaRPr lang="sv-SE"/>
          </a:p>
        </p:txBody>
      </p:sp>
      <p:sp>
        <p:nvSpPr>
          <p:cNvPr id="8" name="Platshållare för sidfot 5">
            <a:extLst>
              <a:ext uri="{FF2B5EF4-FFF2-40B4-BE49-F238E27FC236}">
                <a16:creationId xmlns:a16="http://schemas.microsoft.com/office/drawing/2014/main" id="{DE64DEA0-5ADA-B6C5-BD32-FAC24CB3CEC2}"/>
              </a:ext>
            </a:extLst>
          </p:cNvPr>
          <p:cNvSpPr>
            <a:spLocks noGrp="1"/>
          </p:cNvSpPr>
          <p:nvPr>
            <p:ph type="ftr" sz="quarter" idx="11"/>
          </p:nvPr>
        </p:nvSpPr>
        <p:spPr/>
        <p:txBody>
          <a:bodyPr/>
          <a:lstStyle>
            <a:lvl1pPr>
              <a:defRPr/>
            </a:lvl1pPr>
          </a:lstStyle>
          <a:p>
            <a:pPr>
              <a:defRPr/>
            </a:pPr>
            <a:endParaRPr lang="sv-SE"/>
          </a:p>
        </p:txBody>
      </p:sp>
      <p:sp>
        <p:nvSpPr>
          <p:cNvPr id="9" name="Platshållare för bildnummer 6">
            <a:extLst>
              <a:ext uri="{FF2B5EF4-FFF2-40B4-BE49-F238E27FC236}">
                <a16:creationId xmlns:a16="http://schemas.microsoft.com/office/drawing/2014/main" id="{DA26EB36-428C-FB7D-5887-EA7D356214FF}"/>
              </a:ext>
            </a:extLst>
          </p:cNvPr>
          <p:cNvSpPr>
            <a:spLocks noGrp="1"/>
          </p:cNvSpPr>
          <p:nvPr>
            <p:ph type="sldNum" sz="quarter" idx="12"/>
          </p:nvPr>
        </p:nvSpPr>
        <p:spPr/>
        <p:txBody>
          <a:bodyPr/>
          <a:lstStyle>
            <a:lvl1pPr>
              <a:defRPr/>
            </a:lvl1pPr>
          </a:lstStyle>
          <a:p>
            <a:pPr>
              <a:defRPr/>
            </a:pPr>
            <a:fld id="{BFACF1DB-46D4-0842-90EE-103950E4678F}" type="slidenum">
              <a:rPr lang="sv-SE"/>
              <a:pPr>
                <a:defRPr/>
              </a:pPr>
              <a:t>‹#›</a:t>
            </a:fld>
            <a:endParaRPr lang="sv-SE"/>
          </a:p>
        </p:txBody>
      </p:sp>
      <p:pic>
        <p:nvPicPr>
          <p:cNvPr id="10" name="Bildobjekt 8">
            <a:extLst>
              <a:ext uri="{FF2B5EF4-FFF2-40B4-BE49-F238E27FC236}">
                <a16:creationId xmlns:a16="http://schemas.microsoft.com/office/drawing/2014/main" id="{D2905770-2FD4-EE46-7FED-847885FE3E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105" y="6214336"/>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117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rojektloggor">
    <p:spTree>
      <p:nvGrpSpPr>
        <p:cNvPr id="1" name=""/>
        <p:cNvGrpSpPr/>
        <p:nvPr/>
      </p:nvGrpSpPr>
      <p:grpSpPr>
        <a:xfrm>
          <a:off x="0" y="0"/>
          <a:ext cx="0" cy="0"/>
          <a:chOff x="0" y="0"/>
          <a:chExt cx="0" cy="0"/>
        </a:xfrm>
      </p:grpSpPr>
      <p:cxnSp>
        <p:nvCxnSpPr>
          <p:cNvPr id="3" name="Rak koppling 6">
            <a:extLst>
              <a:ext uri="{FF2B5EF4-FFF2-40B4-BE49-F238E27FC236}">
                <a16:creationId xmlns:a16="http://schemas.microsoft.com/office/drawing/2014/main" id="{979B4950-E26B-D8C5-E2ED-9FBF7457C85F}"/>
              </a:ext>
            </a:extLst>
          </p:cNvPr>
          <p:cNvCxnSpPr/>
          <p:nvPr/>
        </p:nvCxnSpPr>
        <p:spPr>
          <a:xfrm>
            <a:off x="0" y="6103938"/>
            <a:ext cx="12192000"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pic>
        <p:nvPicPr>
          <p:cNvPr id="4" name="Bildobjekt 7">
            <a:extLst>
              <a:ext uri="{FF2B5EF4-FFF2-40B4-BE49-F238E27FC236}">
                <a16:creationId xmlns:a16="http://schemas.microsoft.com/office/drawing/2014/main" id="{C4E7A250-9BEE-286B-1E44-220F975E8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6240463"/>
            <a:ext cx="22939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p:txBody>
          <a:bodyPr/>
          <a:lstStyle/>
          <a:p>
            <a:r>
              <a:rPr lang="sv-SE"/>
              <a:t>Klicka här för att ändra mall för rubrikformat</a:t>
            </a:r>
          </a:p>
        </p:txBody>
      </p:sp>
      <p:sp>
        <p:nvSpPr>
          <p:cNvPr id="5" name="Platshållare för datum 2">
            <a:extLst>
              <a:ext uri="{FF2B5EF4-FFF2-40B4-BE49-F238E27FC236}">
                <a16:creationId xmlns:a16="http://schemas.microsoft.com/office/drawing/2014/main" id="{F54EC517-948D-91D8-2AAB-834877B91445}"/>
              </a:ext>
            </a:extLst>
          </p:cNvPr>
          <p:cNvSpPr>
            <a:spLocks noGrp="1"/>
          </p:cNvSpPr>
          <p:nvPr>
            <p:ph type="dt" sz="half" idx="10"/>
          </p:nvPr>
        </p:nvSpPr>
        <p:spPr/>
        <p:txBody>
          <a:bodyPr/>
          <a:lstStyle>
            <a:lvl1pPr>
              <a:defRPr/>
            </a:lvl1pPr>
          </a:lstStyle>
          <a:p>
            <a:pPr>
              <a:defRPr/>
            </a:pPr>
            <a:fld id="{912CE88D-7C33-4A4B-B61E-26DA03A9E136}" type="datetimeFigureOut">
              <a:rPr lang="sv-SE"/>
              <a:pPr>
                <a:defRPr/>
              </a:pPr>
              <a:t>2023-05-08</a:t>
            </a:fld>
            <a:endParaRPr lang="sv-SE"/>
          </a:p>
        </p:txBody>
      </p:sp>
      <p:sp>
        <p:nvSpPr>
          <p:cNvPr id="6" name="Platshållare för sidfot 3">
            <a:extLst>
              <a:ext uri="{FF2B5EF4-FFF2-40B4-BE49-F238E27FC236}">
                <a16:creationId xmlns:a16="http://schemas.microsoft.com/office/drawing/2014/main" id="{B71D578C-34D0-0686-F2C4-37FF89425212}"/>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4">
            <a:extLst>
              <a:ext uri="{FF2B5EF4-FFF2-40B4-BE49-F238E27FC236}">
                <a16:creationId xmlns:a16="http://schemas.microsoft.com/office/drawing/2014/main" id="{3B9BD149-F9BA-9991-94AD-6AAE1EB8F29C}"/>
              </a:ext>
            </a:extLst>
          </p:cNvPr>
          <p:cNvSpPr>
            <a:spLocks noGrp="1"/>
          </p:cNvSpPr>
          <p:nvPr>
            <p:ph type="sldNum" sz="quarter" idx="12"/>
          </p:nvPr>
        </p:nvSpPr>
        <p:spPr/>
        <p:txBody>
          <a:bodyPr/>
          <a:lstStyle>
            <a:lvl1pPr>
              <a:defRPr/>
            </a:lvl1pPr>
          </a:lstStyle>
          <a:p>
            <a:pPr>
              <a:defRPr/>
            </a:pPr>
            <a:fld id="{72103D59-BFF8-E24B-8108-B0918FC5EAB8}" type="slidenum">
              <a:rPr lang="sv-SE"/>
              <a:pPr>
                <a:defRPr/>
              </a:pPr>
              <a:t>‹#›</a:t>
            </a:fld>
            <a:endParaRPr lang="sv-SE"/>
          </a:p>
        </p:txBody>
      </p:sp>
    </p:spTree>
    <p:extLst>
      <p:ext uri="{BB962C8B-B14F-4D97-AF65-F5344CB8AC3E}">
        <p14:creationId xmlns:p14="http://schemas.microsoft.com/office/powerpoint/2010/main" val="137183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Platshållare för rubrik 1">
            <a:extLst>
              <a:ext uri="{FF2B5EF4-FFF2-40B4-BE49-F238E27FC236}">
                <a16:creationId xmlns:a16="http://schemas.microsoft.com/office/drawing/2014/main" id="{11FEDDE5-CB11-B288-1DFC-7406ED476B6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2051" name="Platshållare för text 2">
            <a:extLst>
              <a:ext uri="{FF2B5EF4-FFF2-40B4-BE49-F238E27FC236}">
                <a16:creationId xmlns:a16="http://schemas.microsoft.com/office/drawing/2014/main" id="{1AE64D7E-91A8-874A-C001-D8ACAE26ED4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4FA7202B-EB79-DBE1-5B30-3BC4DE999C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BF8D8102-F788-C147-92A1-2160AE540CBC}" type="datetimeFigureOut">
              <a:rPr lang="sv-SE"/>
              <a:pPr>
                <a:defRPr/>
              </a:pPr>
              <a:t>2023-05-08</a:t>
            </a:fld>
            <a:endParaRPr lang="sv-SE"/>
          </a:p>
        </p:txBody>
      </p:sp>
      <p:sp>
        <p:nvSpPr>
          <p:cNvPr id="5" name="Platshållare för sidfot 4">
            <a:extLst>
              <a:ext uri="{FF2B5EF4-FFF2-40B4-BE49-F238E27FC236}">
                <a16:creationId xmlns:a16="http://schemas.microsoft.com/office/drawing/2014/main" id="{4D3EC3F9-DD52-7DC7-C62D-D42F85DB0B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C79BCB64-1EE1-588C-5DED-CDE509F801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3AB2F992-578C-EC43-8DF1-20DFA3E3B504}" type="slidenum">
              <a:rPr lang="sv-SE"/>
              <a:pPr>
                <a:defRPr/>
              </a:pPr>
              <a:t>‹#›</a:t>
            </a:fld>
            <a:endParaRPr lang="sv-SE"/>
          </a:p>
        </p:txBody>
      </p:sp>
      <p:pic>
        <p:nvPicPr>
          <p:cNvPr id="2" name="Bildobjekt 1">
            <a:extLst>
              <a:ext uri="{FF2B5EF4-FFF2-40B4-BE49-F238E27FC236}">
                <a16:creationId xmlns:a16="http://schemas.microsoft.com/office/drawing/2014/main" id="{E952AD36-CE7C-E580-7888-047233C29B0F}"/>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0"/>
            <a:ext cx="12192001" cy="7061200"/>
          </a:xfrm>
          <a:prstGeom prst="rect">
            <a:avLst/>
          </a:prstGeom>
        </p:spPr>
      </p:pic>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23" r:id="rId13"/>
    <p:sldLayoutId id="2147483824" r:id="rId14"/>
    <p:sldLayoutId id="2147483825" r:id="rId15"/>
    <p:sldLayoutId id="2147483826" r:id="rId16"/>
    <p:sldLayoutId id="2147483829" r:id="rId17"/>
    <p:sldLayoutId id="2147483832" r:id="rId18"/>
    <p:sldLayoutId id="2147483833" r:id="rId19"/>
    <p:sldLayoutId id="2147483835" r:id="rId20"/>
    <p:sldLayoutId id="2147483836" r:id="rId21"/>
  </p:sldLayoutIdLst>
  <p:txStyles>
    <p:titleStyle>
      <a:lvl1pPr algn="l" rtl="0" fontAlgn="base">
        <a:lnSpc>
          <a:spcPct val="90000"/>
        </a:lnSpc>
        <a:spcBef>
          <a:spcPct val="0"/>
        </a:spcBef>
        <a:spcAft>
          <a:spcPct val="0"/>
        </a:spcAft>
        <a:defRPr sz="4400" kern="1200">
          <a:solidFill>
            <a:srgbClr val="005B60"/>
          </a:solidFill>
          <a:latin typeface="Arial" panose="020B0604020202020204" pitchFamily="34" charset="0"/>
          <a:ea typeface="+mj-ea"/>
          <a:cs typeface="Arial" panose="020B0604020202020204" pitchFamily="34" charset="0"/>
        </a:defRPr>
      </a:lvl1pPr>
      <a:lvl2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rgbClr val="005B60"/>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rgbClr val="005B60"/>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rgbClr val="005B60"/>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rgbClr val="005B60"/>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rgbClr val="005B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Platshållare för rubrik 1">
            <a:extLst>
              <a:ext uri="{FF2B5EF4-FFF2-40B4-BE49-F238E27FC236}">
                <a16:creationId xmlns:a16="http://schemas.microsoft.com/office/drawing/2014/main" id="{1A283768-67D2-84B8-2C09-9FF42EE26A8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3075" name="Platshållare för text 2">
            <a:extLst>
              <a:ext uri="{FF2B5EF4-FFF2-40B4-BE49-F238E27FC236}">
                <a16:creationId xmlns:a16="http://schemas.microsoft.com/office/drawing/2014/main" id="{4702413D-6CB3-1D6C-1697-9BDCF65659D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E9B10356-1086-475F-FB1C-AA36EB6C35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368EA2A7-1B62-904E-92DB-07B34E1E65CD}" type="datetimeFigureOut">
              <a:rPr lang="sv-SE"/>
              <a:pPr>
                <a:defRPr/>
              </a:pPr>
              <a:t>2023-05-08</a:t>
            </a:fld>
            <a:endParaRPr lang="sv-SE"/>
          </a:p>
        </p:txBody>
      </p:sp>
      <p:sp>
        <p:nvSpPr>
          <p:cNvPr id="5" name="Platshållare för sidfot 4">
            <a:extLst>
              <a:ext uri="{FF2B5EF4-FFF2-40B4-BE49-F238E27FC236}">
                <a16:creationId xmlns:a16="http://schemas.microsoft.com/office/drawing/2014/main" id="{253E39F4-AAB5-3CE3-97D9-917500E256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D6D89DE4-A695-75E4-FE8D-B105667F76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FBBD2BF-9EB9-7B42-8D1C-AF1B3A06980C}" type="slidenum">
              <a:rPr lang="sv-SE"/>
              <a:pPr>
                <a:defRPr/>
              </a:pPr>
              <a:t>‹#›</a:t>
            </a:fld>
            <a:endParaRPr lang="sv-SE"/>
          </a:p>
        </p:txBody>
      </p:sp>
    </p:spTree>
  </p:cSld>
  <p:clrMap bg1="lt1" tx1="dk1" bg2="lt2" tx2="dk2" accent1="accent1" accent2="accent2" accent3="accent3" accent4="accent4" accent5="accent5" accent6="accent6" hlink="hlink" folHlink="folHlink"/>
  <p:sldLayoutIdLst>
    <p:sldLayoutId id="2147483864" r:id="rId1"/>
  </p:sldLayoutIdLst>
  <p:txStyles>
    <p:titleStyle>
      <a:lvl1pPr algn="l" rtl="0" fontAlgn="base">
        <a:lnSpc>
          <a:spcPct val="90000"/>
        </a:lnSpc>
        <a:spcBef>
          <a:spcPct val="0"/>
        </a:spcBef>
        <a:spcAft>
          <a:spcPct val="0"/>
        </a:spcAft>
        <a:defRPr sz="4400" kern="1200">
          <a:solidFill>
            <a:srgbClr val="005B60"/>
          </a:solidFill>
          <a:latin typeface="Arial" panose="020B0604020202020204" pitchFamily="34" charset="0"/>
          <a:ea typeface="+mj-ea"/>
          <a:cs typeface="Arial" panose="020B0604020202020204" pitchFamily="34" charset="0"/>
        </a:defRPr>
      </a:lvl1pPr>
      <a:lvl2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rgbClr val="005B60"/>
          </a:solidFill>
          <a:latin typeface="Arial" panose="020B0604020202020204" pitchFamily="34" charset="0"/>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rgbClr val="005B60"/>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rgbClr val="005B60"/>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rgbClr val="005B60"/>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rgbClr val="005B60"/>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rgbClr val="005B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Platshållare för rubrik 1">
            <a:extLst>
              <a:ext uri="{FF2B5EF4-FFF2-40B4-BE49-F238E27FC236}">
                <a16:creationId xmlns:a16="http://schemas.microsoft.com/office/drawing/2014/main" id="{58D8DA4E-3B0E-ADC1-E964-7C2F567CBC7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mall för rubrikformat</a:t>
            </a:r>
          </a:p>
        </p:txBody>
      </p:sp>
      <p:sp>
        <p:nvSpPr>
          <p:cNvPr id="4099" name="Platshållare för text 2">
            <a:extLst>
              <a:ext uri="{FF2B5EF4-FFF2-40B4-BE49-F238E27FC236}">
                <a16:creationId xmlns:a16="http://schemas.microsoft.com/office/drawing/2014/main" id="{957A8B35-2456-6FC2-B33E-599EB1CA021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E34EA267-3E48-FE98-954E-E58E0551D7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3BF4A14B-0949-5743-9C69-B66A4953F3E1}" type="datetimeFigureOut">
              <a:rPr lang="sv-SE"/>
              <a:pPr>
                <a:defRPr/>
              </a:pPr>
              <a:t>2023-05-08</a:t>
            </a:fld>
            <a:endParaRPr lang="sv-SE"/>
          </a:p>
        </p:txBody>
      </p:sp>
      <p:sp>
        <p:nvSpPr>
          <p:cNvPr id="5" name="Platshållare för sidfot 4">
            <a:extLst>
              <a:ext uri="{FF2B5EF4-FFF2-40B4-BE49-F238E27FC236}">
                <a16:creationId xmlns:a16="http://schemas.microsoft.com/office/drawing/2014/main" id="{51BF8304-C641-6332-AF0D-06D9006892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sv-SE"/>
          </a:p>
        </p:txBody>
      </p:sp>
      <p:sp>
        <p:nvSpPr>
          <p:cNvPr id="6" name="Platshållare för bildnummer 5">
            <a:extLst>
              <a:ext uri="{FF2B5EF4-FFF2-40B4-BE49-F238E27FC236}">
                <a16:creationId xmlns:a16="http://schemas.microsoft.com/office/drawing/2014/main" id="{B903791D-40A5-ABC6-AD4C-B69CF50C6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CD385C1C-FDD7-E54D-8931-D01283AFC0AB}" type="slidenum">
              <a:rPr lang="sv-SE"/>
              <a:pPr>
                <a:defRPr/>
              </a:pPr>
              <a:t>‹#›</a:t>
            </a:fld>
            <a:endParaRPr lang="sv-SE"/>
          </a:p>
        </p:txBody>
      </p:sp>
      <p:pic>
        <p:nvPicPr>
          <p:cNvPr id="2" name="Bildobjekt 1">
            <a:extLst>
              <a:ext uri="{FF2B5EF4-FFF2-40B4-BE49-F238E27FC236}">
                <a16:creationId xmlns:a16="http://schemas.microsoft.com/office/drawing/2014/main" id="{9165C87F-DD39-21D0-D0B6-B5BBD7FECA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1" cy="7061200"/>
          </a:xfrm>
          <a:prstGeom prst="rect">
            <a:avLst/>
          </a:prstGeom>
        </p:spPr>
      </p:pic>
    </p:spTree>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rtl="0" fontAlgn="base">
        <a:lnSpc>
          <a:spcPct val="90000"/>
        </a:lnSpc>
        <a:spcBef>
          <a:spcPct val="0"/>
        </a:spcBef>
        <a:spcAft>
          <a:spcPct val="0"/>
        </a:spcAft>
        <a:defRPr sz="4400" kern="1200">
          <a:solidFill>
            <a:schemeClr val="bg1"/>
          </a:solidFill>
          <a:latin typeface="Arial" panose="020B0604020202020204" pitchFamily="34" charset="0"/>
          <a:ea typeface="+mj-ea"/>
          <a:cs typeface="Arial" panose="020B0604020202020204" pitchFamily="34" charset="0"/>
        </a:defRPr>
      </a:lvl1pPr>
      <a:lvl2pPr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chemeClr val="bg1"/>
          </a:solidFill>
          <a:latin typeface="Arial" panose="020B0604020202020204" pitchFamily="34" charset="0"/>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bg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bg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F4D5512-44C5-50F5-74D6-6E33704441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SE"/>
          </a:p>
        </p:txBody>
      </p:sp>
      <p:sp>
        <p:nvSpPr>
          <p:cNvPr id="3" name="Platshållare för text 2">
            <a:extLst>
              <a:ext uri="{FF2B5EF4-FFF2-40B4-BE49-F238E27FC236}">
                <a16:creationId xmlns:a16="http://schemas.microsoft.com/office/drawing/2014/main" id="{A7857FE5-78B7-954D-E9E5-E10BA34B71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SE"/>
          </a:p>
        </p:txBody>
      </p:sp>
      <p:sp>
        <p:nvSpPr>
          <p:cNvPr id="4" name="Platshållare för datum 3">
            <a:extLst>
              <a:ext uri="{FF2B5EF4-FFF2-40B4-BE49-F238E27FC236}">
                <a16:creationId xmlns:a16="http://schemas.microsoft.com/office/drawing/2014/main" id="{C1BB9EA9-FC56-7DBF-4652-07451F70FC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3E811-CC43-4F6C-A889-DAE0CDB86E1E}" type="datetimeFigureOut">
              <a:rPr lang="en-SE" smtClean="0"/>
              <a:t>2023-05-08</a:t>
            </a:fld>
            <a:endParaRPr lang="en-SE"/>
          </a:p>
        </p:txBody>
      </p:sp>
      <p:sp>
        <p:nvSpPr>
          <p:cNvPr id="5" name="Platshållare för sidfot 4">
            <a:extLst>
              <a:ext uri="{FF2B5EF4-FFF2-40B4-BE49-F238E27FC236}">
                <a16:creationId xmlns:a16="http://schemas.microsoft.com/office/drawing/2014/main" id="{C0DC10BB-AFF7-BEE7-5C7E-4174490C3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Platshållare för bildnummer 5">
            <a:extLst>
              <a:ext uri="{FF2B5EF4-FFF2-40B4-BE49-F238E27FC236}">
                <a16:creationId xmlns:a16="http://schemas.microsoft.com/office/drawing/2014/main" id="{FBE2D99F-E347-7553-36FC-1FF5B4ADE0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9295C-5D9C-422D-A2B1-58E6DBD7316C}" type="slidenum">
              <a:rPr lang="en-SE" smtClean="0"/>
              <a:t>‹#›</a:t>
            </a:fld>
            <a:endParaRPr lang="en-SE"/>
          </a:p>
        </p:txBody>
      </p:sp>
    </p:spTree>
    <p:extLst>
      <p:ext uri="{BB962C8B-B14F-4D97-AF65-F5344CB8AC3E}">
        <p14:creationId xmlns:p14="http://schemas.microsoft.com/office/powerpoint/2010/main" val="201640689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hyperlink" Target="https://creativecommons.org/licenses/by-nc/3.0/" TargetMode="External"/><Relationship Id="rId5" Type="http://schemas.openxmlformats.org/officeDocument/2006/relationships/image" Target="../media/image13.jpeg"/><Relationship Id="rId10" Type="http://schemas.openxmlformats.org/officeDocument/2006/relationships/hyperlink" Target="https://www.pngall.com/solar-panel-png" TargetMode="External"/><Relationship Id="rId4" Type="http://schemas.openxmlformats.org/officeDocument/2006/relationships/image" Target="../media/image12.jpe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jpe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6.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35.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svg"/><Relationship Id="rId10" Type="http://schemas.openxmlformats.org/officeDocument/2006/relationships/image" Target="../media/image50.svg"/><Relationship Id="rId19" Type="http://schemas.openxmlformats.org/officeDocument/2006/relationships/image" Target="../media/image59.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hyperlink" Target="mailto:hansolof.stalgren@telia.com"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hyperlink" Target="https://haradsback.se/" TargetMode="External"/><Relationship Id="rId4" Type="http://schemas.openxmlformats.org/officeDocument/2006/relationships/hyperlink" Target="mailto:mette.adolfsson@haradsback.s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jpe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hyperlink" Target="https://www.pngall.com/fire-brigade-png/download/18755" TargetMode="External"/><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djingis.blogspot.com/2007_08_01_archive.html" TargetMode="External"/><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hyperlink" Target="https://www.flickr.com/photos/arnybo/4702485673/" TargetMode="External"/><Relationship Id="rId4"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1817E3-0184-22D8-CCE6-06D113139F3E}"/>
              </a:ext>
            </a:extLst>
          </p:cNvPr>
          <p:cNvSpPr>
            <a:spLocks noGrp="1"/>
          </p:cNvSpPr>
          <p:nvPr>
            <p:ph type="ctrTitle"/>
          </p:nvPr>
        </p:nvSpPr>
        <p:spPr>
          <a:xfrm>
            <a:off x="2865120" y="4063999"/>
            <a:ext cx="6776720" cy="1156535"/>
          </a:xfrm>
        </p:spPr>
        <p:txBody>
          <a:bodyPr/>
          <a:lstStyle/>
          <a:p>
            <a:r>
              <a:rPr lang="sv-SE" dirty="0"/>
              <a:t>Häradsbäck</a:t>
            </a:r>
            <a:endParaRPr lang="en-SE" dirty="0"/>
          </a:p>
        </p:txBody>
      </p:sp>
      <p:sp>
        <p:nvSpPr>
          <p:cNvPr id="3" name="Underrubrik 2">
            <a:extLst>
              <a:ext uri="{FF2B5EF4-FFF2-40B4-BE49-F238E27FC236}">
                <a16:creationId xmlns:a16="http://schemas.microsoft.com/office/drawing/2014/main" id="{93F4A8FB-C613-58A8-8496-D1C00B259B39}"/>
              </a:ext>
            </a:extLst>
          </p:cNvPr>
          <p:cNvSpPr>
            <a:spLocks noGrp="1"/>
          </p:cNvSpPr>
          <p:nvPr>
            <p:ph type="subTitle" idx="1"/>
          </p:nvPr>
        </p:nvSpPr>
        <p:spPr>
          <a:xfrm>
            <a:off x="3092007" y="5263661"/>
            <a:ext cx="6339840" cy="746358"/>
          </a:xfrm>
        </p:spPr>
        <p:txBody>
          <a:bodyPr/>
          <a:lstStyle/>
          <a:p>
            <a:r>
              <a:rPr lang="sv-SE" dirty="0" err="1"/>
              <a:t>Prepared</a:t>
            </a:r>
            <a:r>
              <a:rPr lang="sv-SE" dirty="0"/>
              <a:t>, </a:t>
            </a:r>
            <a:r>
              <a:rPr lang="sv-SE" dirty="0" err="1"/>
              <a:t>resilient</a:t>
            </a:r>
            <a:r>
              <a:rPr lang="sv-SE" dirty="0"/>
              <a:t>, </a:t>
            </a:r>
            <a:r>
              <a:rPr lang="sv-SE" dirty="0" err="1"/>
              <a:t>selfsustained</a:t>
            </a:r>
            <a:endParaRPr lang="en-SE" dirty="0"/>
          </a:p>
        </p:txBody>
      </p:sp>
      <p:pic>
        <p:nvPicPr>
          <p:cNvPr id="7" name="Bildobjekt 6" descr="En bild som visar text, person&#10;&#10;Automatiskt genererad beskrivning">
            <a:extLst>
              <a:ext uri="{FF2B5EF4-FFF2-40B4-BE49-F238E27FC236}">
                <a16:creationId xmlns:a16="http://schemas.microsoft.com/office/drawing/2014/main" id="{63294FAD-8D1C-A1DE-9784-D04586639E2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1118132">
            <a:off x="8938415" y="4031443"/>
            <a:ext cx="2758174" cy="2032234"/>
          </a:xfrm>
          <a:prstGeom prst="rect">
            <a:avLst/>
          </a:prstGeom>
        </p:spPr>
      </p:pic>
      <p:pic>
        <p:nvPicPr>
          <p:cNvPr id="11" name="Bildobjekt 10" descr="En bild som visar text, inomhus, vägg, golv&#10;&#10;Automatiskt genererad beskrivning">
            <a:extLst>
              <a:ext uri="{FF2B5EF4-FFF2-40B4-BE49-F238E27FC236}">
                <a16:creationId xmlns:a16="http://schemas.microsoft.com/office/drawing/2014/main" id="{24014E50-FA32-7FE0-E1D2-4F849ABC8DF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20512778">
            <a:off x="530687" y="4286417"/>
            <a:ext cx="2732041" cy="1862754"/>
          </a:xfrm>
          <a:prstGeom prst="rect">
            <a:avLst/>
          </a:prstGeom>
        </p:spPr>
      </p:pic>
      <p:pic>
        <p:nvPicPr>
          <p:cNvPr id="13" name="Bildobjekt 12" descr="En bild som visar utomhus, himmel, byggnad, däck&#10;&#10;Automatiskt genererad beskrivning">
            <a:extLst>
              <a:ext uri="{FF2B5EF4-FFF2-40B4-BE49-F238E27FC236}">
                <a16:creationId xmlns:a16="http://schemas.microsoft.com/office/drawing/2014/main" id="{5EA15DD5-A68C-6730-1D00-D813A4F3B41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21082474">
            <a:off x="721830" y="2039105"/>
            <a:ext cx="2732041" cy="2311399"/>
          </a:xfrm>
          <a:prstGeom prst="rect">
            <a:avLst/>
          </a:prstGeom>
        </p:spPr>
      </p:pic>
      <p:pic>
        <p:nvPicPr>
          <p:cNvPr id="5" name="Bildobjekt 4" descr="En bild som visar text, bok, hylla, inomhus&#10;&#10;Automatiskt genererad beskrivning">
            <a:extLst>
              <a:ext uri="{FF2B5EF4-FFF2-40B4-BE49-F238E27FC236}">
                <a16:creationId xmlns:a16="http://schemas.microsoft.com/office/drawing/2014/main" id="{EF91DDA0-D618-37BA-A304-24762BBEEE4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20689097">
            <a:off x="2223995" y="165872"/>
            <a:ext cx="2666925" cy="2032234"/>
          </a:xfrm>
          <a:prstGeom prst="rect">
            <a:avLst/>
          </a:prstGeom>
        </p:spPr>
      </p:pic>
      <p:pic>
        <p:nvPicPr>
          <p:cNvPr id="15" name="Bildobjekt 14" descr="En bild som visar utomhus, träd, hus, växt&#10;&#10;Automatiskt genererad beskrivning">
            <a:extLst>
              <a:ext uri="{FF2B5EF4-FFF2-40B4-BE49-F238E27FC236}">
                <a16:creationId xmlns:a16="http://schemas.microsoft.com/office/drawing/2014/main" id="{E39A753A-AC09-3B20-18B2-9B8ABBE6B8A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840758" y="0"/>
            <a:ext cx="2842337" cy="1899392"/>
          </a:xfrm>
          <a:prstGeom prst="rect">
            <a:avLst/>
          </a:prstGeom>
        </p:spPr>
      </p:pic>
      <p:pic>
        <p:nvPicPr>
          <p:cNvPr id="17" name="Bildobjekt 16" descr="En bild som visar träd, utomhus, mark, byggnad&#10;&#10;Automatiskt genererad beskrivning">
            <a:extLst>
              <a:ext uri="{FF2B5EF4-FFF2-40B4-BE49-F238E27FC236}">
                <a16:creationId xmlns:a16="http://schemas.microsoft.com/office/drawing/2014/main" id="{B4040B77-6E78-ADE6-39E5-17160144C6E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734964">
            <a:off x="7393840" y="192939"/>
            <a:ext cx="2949313" cy="1978101"/>
          </a:xfrm>
          <a:prstGeom prst="rect">
            <a:avLst/>
          </a:prstGeom>
        </p:spPr>
      </p:pic>
      <p:pic>
        <p:nvPicPr>
          <p:cNvPr id="9" name="Bildobjekt 8">
            <a:extLst>
              <a:ext uri="{FF2B5EF4-FFF2-40B4-BE49-F238E27FC236}">
                <a16:creationId xmlns:a16="http://schemas.microsoft.com/office/drawing/2014/main" id="{10D5C382-D91C-3833-1E60-DBE70F1C76E9}"/>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650871">
            <a:off x="9020428" y="2009075"/>
            <a:ext cx="2739833" cy="2032234"/>
          </a:xfrm>
          <a:prstGeom prst="rect">
            <a:avLst/>
          </a:prstGeom>
        </p:spPr>
      </p:pic>
      <p:pic>
        <p:nvPicPr>
          <p:cNvPr id="19" name="Bildobjekt 18" descr="En bild som visar solcell">
            <a:extLst>
              <a:ext uri="{FF2B5EF4-FFF2-40B4-BE49-F238E27FC236}">
                <a16:creationId xmlns:a16="http://schemas.microsoft.com/office/drawing/2014/main" id="{5FED8C4D-D516-83CF-BD71-FFB9673A620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007177" y="2047268"/>
            <a:ext cx="2521383" cy="2324384"/>
          </a:xfrm>
          <a:prstGeom prst="rect">
            <a:avLst/>
          </a:prstGeom>
        </p:spPr>
      </p:pic>
      <p:sp>
        <p:nvSpPr>
          <p:cNvPr id="20" name="textruta 19">
            <a:extLst>
              <a:ext uri="{FF2B5EF4-FFF2-40B4-BE49-F238E27FC236}">
                <a16:creationId xmlns:a16="http://schemas.microsoft.com/office/drawing/2014/main" id="{7D6707FC-61FD-48D3-4BE2-975AFD0CE001}"/>
              </a:ext>
            </a:extLst>
          </p:cNvPr>
          <p:cNvSpPr txBox="1"/>
          <p:nvPr/>
        </p:nvSpPr>
        <p:spPr>
          <a:xfrm>
            <a:off x="5052223" y="6767976"/>
            <a:ext cx="4535267" cy="230832"/>
          </a:xfrm>
          <a:prstGeom prst="rect">
            <a:avLst/>
          </a:prstGeom>
          <a:noFill/>
        </p:spPr>
        <p:txBody>
          <a:bodyPr wrap="square" rtlCol="0">
            <a:spAutoFit/>
          </a:bodyPr>
          <a:lstStyle/>
          <a:p>
            <a:r>
              <a:rPr lang="en-SE" sz="900">
                <a:hlinkClick r:id="rId10" tooltip="https://www.pngall.com/solar-panel-png"/>
              </a:rPr>
              <a:t>Det här fotot</a:t>
            </a:r>
            <a:r>
              <a:rPr lang="en-SE" sz="900"/>
              <a:t> av Okänd författare licensieras enligt </a:t>
            </a:r>
            <a:r>
              <a:rPr lang="en-SE" sz="900">
                <a:hlinkClick r:id="rId11" tooltip="https://creativecommons.org/licenses/by-nc/3.0/"/>
              </a:rPr>
              <a:t>CC BY-NC</a:t>
            </a:r>
            <a:endParaRPr lang="en-SE" sz="900"/>
          </a:p>
        </p:txBody>
      </p:sp>
    </p:spTree>
    <p:extLst>
      <p:ext uri="{BB962C8B-B14F-4D97-AF65-F5344CB8AC3E}">
        <p14:creationId xmlns:p14="http://schemas.microsoft.com/office/powerpoint/2010/main" val="2415787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38842E-162D-84E4-DAAA-C561E1CA71DF}"/>
              </a:ext>
            </a:extLst>
          </p:cNvPr>
          <p:cNvSpPr>
            <a:spLocks noGrp="1"/>
          </p:cNvSpPr>
          <p:nvPr>
            <p:ph type="ctrTitle"/>
          </p:nvPr>
        </p:nvSpPr>
        <p:spPr>
          <a:xfrm>
            <a:off x="1135620" y="620079"/>
            <a:ext cx="9512060" cy="761682"/>
          </a:xfrm>
        </p:spPr>
        <p:txBody>
          <a:bodyPr/>
          <a:lstStyle/>
          <a:p>
            <a:r>
              <a:rPr lang="sv-SE" sz="3600" dirty="0" err="1"/>
              <a:t>Running</a:t>
            </a:r>
            <a:r>
              <a:rPr lang="sv-SE" sz="3600" dirty="0"/>
              <a:t> services </a:t>
            </a:r>
            <a:r>
              <a:rPr lang="sv-SE" sz="3600" dirty="0" err="1"/>
              <a:t>means</a:t>
            </a:r>
            <a:r>
              <a:rPr lang="sv-SE" sz="3600" dirty="0"/>
              <a:t> business</a:t>
            </a:r>
            <a:endParaRPr lang="en-SE" sz="3600" dirty="0"/>
          </a:p>
        </p:txBody>
      </p:sp>
      <p:sp>
        <p:nvSpPr>
          <p:cNvPr id="3" name="Underrubrik 2">
            <a:extLst>
              <a:ext uri="{FF2B5EF4-FFF2-40B4-BE49-F238E27FC236}">
                <a16:creationId xmlns:a16="http://schemas.microsoft.com/office/drawing/2014/main" id="{1865F2FB-1AC4-DD58-B9EA-9F3915C1021D}"/>
              </a:ext>
            </a:extLst>
          </p:cNvPr>
          <p:cNvSpPr>
            <a:spLocks noGrp="1"/>
          </p:cNvSpPr>
          <p:nvPr>
            <p:ph type="subTitle" idx="1"/>
          </p:nvPr>
        </p:nvSpPr>
        <p:spPr>
          <a:xfrm>
            <a:off x="1155940" y="1513840"/>
            <a:ext cx="5173740" cy="5019040"/>
          </a:xfrm>
        </p:spPr>
        <p:txBody>
          <a:bodyPr/>
          <a:lstStyle/>
          <a:p>
            <a:pPr marL="342900" indent="-342900" algn="l">
              <a:buFont typeface="Arial" panose="020B0604020202020204" pitchFamily="34" charset="0"/>
              <a:buChar char="•"/>
            </a:pPr>
            <a:r>
              <a:rPr lang="sv-SE" dirty="0" err="1"/>
              <a:t>Local</a:t>
            </a:r>
            <a:r>
              <a:rPr lang="sv-SE" dirty="0"/>
              <a:t> </a:t>
            </a:r>
            <a:r>
              <a:rPr lang="sv-SE" dirty="0" err="1"/>
              <a:t>firebrigade</a:t>
            </a:r>
            <a:endParaRPr lang="sv-SE" dirty="0"/>
          </a:p>
          <a:p>
            <a:pPr marL="342900" indent="-342900" algn="l">
              <a:buFont typeface="Arial" panose="020B0604020202020204" pitchFamily="34" charset="0"/>
              <a:buChar char="•"/>
            </a:pPr>
            <a:r>
              <a:rPr lang="sv-SE" dirty="0" err="1"/>
              <a:t>Changing</a:t>
            </a:r>
            <a:r>
              <a:rPr lang="sv-SE" dirty="0"/>
              <a:t> </a:t>
            </a:r>
            <a:r>
              <a:rPr lang="sv-SE" dirty="0" err="1"/>
              <a:t>zip</a:t>
            </a:r>
            <a:r>
              <a:rPr lang="sv-SE" dirty="0"/>
              <a:t> </a:t>
            </a:r>
            <a:r>
              <a:rPr lang="sv-SE" dirty="0" err="1"/>
              <a:t>code</a:t>
            </a:r>
            <a:endParaRPr lang="sv-SE" dirty="0"/>
          </a:p>
          <a:p>
            <a:pPr marL="342900" indent="-342900" algn="l">
              <a:buFont typeface="Arial" panose="020B0604020202020204" pitchFamily="34" charset="0"/>
              <a:buChar char="•"/>
            </a:pPr>
            <a:r>
              <a:rPr lang="sv-SE" dirty="0" err="1"/>
              <a:t>Closing</a:t>
            </a:r>
            <a:r>
              <a:rPr lang="sv-SE" dirty="0"/>
              <a:t> the </a:t>
            </a:r>
            <a:r>
              <a:rPr lang="sv-SE" dirty="0" err="1"/>
              <a:t>local</a:t>
            </a:r>
            <a:r>
              <a:rPr lang="sv-SE" dirty="0"/>
              <a:t> shop</a:t>
            </a:r>
          </a:p>
          <a:p>
            <a:pPr marL="342900" indent="-342900" algn="l">
              <a:buFont typeface="Arial" panose="020B0604020202020204" pitchFamily="34" charset="0"/>
              <a:buChar char="•"/>
            </a:pPr>
            <a:r>
              <a:rPr lang="sv-SE" dirty="0" err="1"/>
              <a:t>Closing</a:t>
            </a:r>
            <a:r>
              <a:rPr lang="sv-SE" dirty="0"/>
              <a:t> the </a:t>
            </a:r>
            <a:r>
              <a:rPr lang="sv-SE" dirty="0" err="1"/>
              <a:t>elderly</a:t>
            </a:r>
            <a:r>
              <a:rPr lang="sv-SE" dirty="0"/>
              <a:t> </a:t>
            </a:r>
            <a:r>
              <a:rPr lang="sv-SE" dirty="0" err="1"/>
              <a:t>home</a:t>
            </a:r>
            <a:endParaRPr lang="sv-SE" dirty="0"/>
          </a:p>
          <a:p>
            <a:pPr marL="342900" indent="-342900" algn="l">
              <a:buFont typeface="Arial" panose="020B0604020202020204" pitchFamily="34" charset="0"/>
              <a:buChar char="•"/>
            </a:pPr>
            <a:r>
              <a:rPr lang="sv-SE" dirty="0" err="1"/>
              <a:t>Closing</a:t>
            </a:r>
            <a:r>
              <a:rPr lang="sv-SE" dirty="0"/>
              <a:t> the </a:t>
            </a:r>
            <a:r>
              <a:rPr lang="sv-SE" dirty="0" err="1"/>
              <a:t>primary</a:t>
            </a:r>
            <a:r>
              <a:rPr lang="sv-SE" dirty="0"/>
              <a:t> </a:t>
            </a:r>
            <a:r>
              <a:rPr lang="sv-SE" dirty="0" err="1"/>
              <a:t>school</a:t>
            </a:r>
            <a:endParaRPr lang="sv-SE" dirty="0"/>
          </a:p>
          <a:p>
            <a:pPr marL="342900" indent="-342900" algn="l">
              <a:buFont typeface="Arial" panose="020B0604020202020204" pitchFamily="34" charset="0"/>
              <a:buChar char="•"/>
            </a:pPr>
            <a:r>
              <a:rPr lang="sv-SE" dirty="0"/>
              <a:t>Lack </a:t>
            </a:r>
            <a:r>
              <a:rPr lang="sv-SE" dirty="0" err="1"/>
              <a:t>of</a:t>
            </a:r>
            <a:r>
              <a:rPr lang="sv-SE" dirty="0"/>
              <a:t> </a:t>
            </a:r>
            <a:r>
              <a:rPr lang="sv-SE" dirty="0" err="1"/>
              <a:t>broadband</a:t>
            </a:r>
            <a:endParaRPr lang="sv-SE" dirty="0"/>
          </a:p>
          <a:p>
            <a:pPr marL="342900" indent="-342900" algn="l">
              <a:buFont typeface="Arial" panose="020B0604020202020204" pitchFamily="34" charset="0"/>
              <a:buChar char="•"/>
            </a:pPr>
            <a:r>
              <a:rPr lang="sv-SE" dirty="0" err="1"/>
              <a:t>Electricity</a:t>
            </a:r>
            <a:r>
              <a:rPr lang="sv-SE" dirty="0"/>
              <a:t> blackout</a:t>
            </a:r>
          </a:p>
          <a:p>
            <a:pPr marL="342900" indent="-342900" algn="l">
              <a:buFont typeface="Arial" panose="020B0604020202020204" pitchFamily="34" charset="0"/>
              <a:buChar char="•"/>
            </a:pPr>
            <a:r>
              <a:rPr lang="sv-SE" dirty="0" err="1"/>
              <a:t>Starting</a:t>
            </a:r>
            <a:r>
              <a:rPr lang="sv-SE" dirty="0"/>
              <a:t> a </a:t>
            </a:r>
            <a:r>
              <a:rPr lang="sv-SE" dirty="0" err="1"/>
              <a:t>village</a:t>
            </a:r>
            <a:r>
              <a:rPr lang="sv-SE" dirty="0"/>
              <a:t> </a:t>
            </a:r>
            <a:r>
              <a:rPr lang="sv-SE" dirty="0" err="1"/>
              <a:t>owned</a:t>
            </a:r>
            <a:r>
              <a:rPr lang="sv-SE" dirty="0"/>
              <a:t> </a:t>
            </a:r>
            <a:r>
              <a:rPr lang="sv-SE" dirty="0" err="1"/>
              <a:t>company</a:t>
            </a:r>
            <a:endParaRPr lang="en-SE" dirty="0"/>
          </a:p>
        </p:txBody>
      </p:sp>
      <p:sp>
        <p:nvSpPr>
          <p:cNvPr id="5" name="textruta 4">
            <a:extLst>
              <a:ext uri="{FF2B5EF4-FFF2-40B4-BE49-F238E27FC236}">
                <a16:creationId xmlns:a16="http://schemas.microsoft.com/office/drawing/2014/main" id="{AE604899-0280-97F0-80CF-BDACC8EFD8BB}"/>
              </a:ext>
            </a:extLst>
          </p:cNvPr>
          <p:cNvSpPr txBox="1"/>
          <p:nvPr/>
        </p:nvSpPr>
        <p:spPr>
          <a:xfrm>
            <a:off x="5984240" y="1674674"/>
            <a:ext cx="5051820" cy="2862322"/>
          </a:xfrm>
          <a:prstGeom prst="rect">
            <a:avLst/>
          </a:prstGeom>
          <a:noFill/>
        </p:spPr>
        <p:txBody>
          <a:bodyPr wrap="square" rtlCol="0">
            <a:spAutoFit/>
          </a:bodyPr>
          <a:lstStyle/>
          <a:p>
            <a:r>
              <a:rPr lang="sv-SE" dirty="0"/>
              <a:t>2018, in order to </a:t>
            </a:r>
            <a:r>
              <a:rPr lang="sv-SE" dirty="0" err="1"/>
              <a:t>run</a:t>
            </a:r>
            <a:r>
              <a:rPr lang="sv-SE" dirty="0"/>
              <a:t> the </a:t>
            </a:r>
            <a:r>
              <a:rPr lang="sv-SE" dirty="0" err="1"/>
              <a:t>businesses</a:t>
            </a:r>
            <a:r>
              <a:rPr lang="sv-SE" dirty="0"/>
              <a:t> in the shop, the </a:t>
            </a:r>
            <a:r>
              <a:rPr lang="sv-SE" dirty="0" err="1"/>
              <a:t>elderly</a:t>
            </a:r>
            <a:r>
              <a:rPr lang="sv-SE" dirty="0"/>
              <a:t> </a:t>
            </a:r>
            <a:r>
              <a:rPr lang="sv-SE" dirty="0" err="1"/>
              <a:t>home</a:t>
            </a:r>
            <a:r>
              <a:rPr lang="sv-SE" dirty="0"/>
              <a:t>, the restaurant, </a:t>
            </a:r>
            <a:r>
              <a:rPr lang="sv-SE" dirty="0" err="1"/>
              <a:t>tourism</a:t>
            </a:r>
            <a:r>
              <a:rPr lang="sv-SE" dirty="0"/>
              <a:t> </a:t>
            </a:r>
            <a:r>
              <a:rPr lang="sv-SE" dirty="0" err="1"/>
              <a:t>etc</a:t>
            </a:r>
            <a:r>
              <a:rPr lang="sv-SE" dirty="0"/>
              <a:t>, the </a:t>
            </a:r>
            <a:r>
              <a:rPr lang="sv-SE" dirty="0" err="1"/>
              <a:t>village</a:t>
            </a:r>
            <a:r>
              <a:rPr lang="sv-SE" dirty="0"/>
              <a:t> association </a:t>
            </a:r>
            <a:r>
              <a:rPr lang="sv-SE" dirty="0" err="1"/>
              <a:t>formed</a:t>
            </a:r>
            <a:r>
              <a:rPr lang="sv-SE" dirty="0"/>
              <a:t> a </a:t>
            </a:r>
            <a:r>
              <a:rPr lang="sv-SE" dirty="0" err="1"/>
              <a:t>limited</a:t>
            </a:r>
            <a:r>
              <a:rPr lang="sv-SE" dirty="0"/>
              <a:t> </a:t>
            </a:r>
            <a:r>
              <a:rPr lang="sv-SE" dirty="0" err="1"/>
              <a:t>company</a:t>
            </a:r>
            <a:r>
              <a:rPr lang="sv-SE" dirty="0"/>
              <a:t>.</a:t>
            </a:r>
          </a:p>
          <a:p>
            <a:r>
              <a:rPr lang="sv-SE" dirty="0" err="1"/>
              <a:t>Härlundabygden</a:t>
            </a:r>
            <a:r>
              <a:rPr lang="sv-SE" dirty="0"/>
              <a:t> AB (</a:t>
            </a:r>
            <a:r>
              <a:rPr lang="sv-SE" dirty="0" err="1"/>
              <a:t>svb</a:t>
            </a:r>
            <a:r>
              <a:rPr lang="sv-SE" dirty="0"/>
              <a:t>) </a:t>
            </a:r>
            <a:r>
              <a:rPr lang="sv-SE" dirty="0" err="1"/>
              <a:t>with</a:t>
            </a:r>
            <a:r>
              <a:rPr lang="sv-SE" dirty="0"/>
              <a:t> limitations for </a:t>
            </a:r>
            <a:r>
              <a:rPr lang="sv-SE" dirty="0" err="1"/>
              <a:t>use</a:t>
            </a:r>
            <a:r>
              <a:rPr lang="sv-SE" dirty="0"/>
              <a:t> </a:t>
            </a:r>
            <a:r>
              <a:rPr lang="sv-SE" dirty="0" err="1"/>
              <a:t>of</a:t>
            </a:r>
            <a:r>
              <a:rPr lang="sv-SE" dirty="0"/>
              <a:t> profits. </a:t>
            </a:r>
          </a:p>
          <a:p>
            <a:r>
              <a:rPr lang="sv-SE" dirty="0"/>
              <a:t>Over the </a:t>
            </a:r>
            <a:r>
              <a:rPr lang="sv-SE" dirty="0" err="1"/>
              <a:t>years</a:t>
            </a:r>
            <a:r>
              <a:rPr lang="sv-SE" dirty="0"/>
              <a:t> the </a:t>
            </a:r>
            <a:r>
              <a:rPr lang="sv-SE" dirty="0" err="1"/>
              <a:t>village</a:t>
            </a:r>
            <a:r>
              <a:rPr lang="sv-SE" dirty="0"/>
              <a:t> association has </a:t>
            </a:r>
            <a:r>
              <a:rPr lang="sv-SE" dirty="0" err="1"/>
              <a:t>gathered</a:t>
            </a:r>
            <a:r>
              <a:rPr lang="sv-SE" dirty="0"/>
              <a:t> </a:t>
            </a:r>
            <a:r>
              <a:rPr lang="sv-SE" dirty="0" err="1"/>
              <a:t>about</a:t>
            </a:r>
            <a:r>
              <a:rPr lang="sv-SE" dirty="0"/>
              <a:t> € 3 million in </a:t>
            </a:r>
            <a:r>
              <a:rPr lang="sv-SE" dirty="0" err="1"/>
              <a:t>funding</a:t>
            </a:r>
            <a:r>
              <a:rPr lang="sv-SE" dirty="0"/>
              <a:t> from different </a:t>
            </a:r>
            <a:r>
              <a:rPr lang="sv-SE" dirty="0" err="1"/>
              <a:t>sources</a:t>
            </a:r>
            <a:r>
              <a:rPr lang="sv-SE" dirty="0"/>
              <a:t>.</a:t>
            </a:r>
          </a:p>
          <a:p>
            <a:endParaRPr lang="en-SE" dirty="0"/>
          </a:p>
        </p:txBody>
      </p:sp>
      <p:pic>
        <p:nvPicPr>
          <p:cNvPr id="7" name="Bildobjekt 6" descr="Staplar med guld mynt">
            <a:extLst>
              <a:ext uri="{FF2B5EF4-FFF2-40B4-BE49-F238E27FC236}">
                <a16:creationId xmlns:a16="http://schemas.microsoft.com/office/drawing/2014/main" id="{B4D73D07-CD61-983F-44D3-BDC5EEAE6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57944">
            <a:off x="8834599" y="4341932"/>
            <a:ext cx="2092960" cy="1395307"/>
          </a:xfrm>
          <a:prstGeom prst="rect">
            <a:avLst/>
          </a:prstGeom>
        </p:spPr>
      </p:pic>
      <p:pic>
        <p:nvPicPr>
          <p:cNvPr id="2050" name="Picture 2" descr="Bildresultat för svenska sedlar">
            <a:extLst>
              <a:ext uri="{FF2B5EF4-FFF2-40B4-BE49-F238E27FC236}">
                <a16:creationId xmlns:a16="http://schemas.microsoft.com/office/drawing/2014/main" id="{681C595F-2B71-8460-C3A0-274906D3A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12923">
            <a:off x="6212508" y="4445511"/>
            <a:ext cx="2464633" cy="196834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 9">
            <a:extLst>
              <a:ext uri="{FF2B5EF4-FFF2-40B4-BE49-F238E27FC236}">
                <a16:creationId xmlns:a16="http://schemas.microsoft.com/office/drawing/2014/main" id="{B61EF106-161D-C125-5EAE-AFD99841F15D}"/>
              </a:ext>
            </a:extLst>
          </p:cNvPr>
          <p:cNvGrpSpPr/>
          <p:nvPr/>
        </p:nvGrpSpPr>
        <p:grpSpPr>
          <a:xfrm>
            <a:off x="223520" y="6241832"/>
            <a:ext cx="11816080" cy="568047"/>
            <a:chOff x="223520" y="6241832"/>
            <a:chExt cx="11816080" cy="568047"/>
          </a:xfrm>
        </p:grpSpPr>
        <p:grpSp>
          <p:nvGrpSpPr>
            <p:cNvPr id="11" name="Grupp 10">
              <a:extLst>
                <a:ext uri="{FF2B5EF4-FFF2-40B4-BE49-F238E27FC236}">
                  <a16:creationId xmlns:a16="http://schemas.microsoft.com/office/drawing/2014/main" id="{E2942DD1-9288-9D08-23E7-59C841734A75}"/>
                </a:ext>
              </a:extLst>
            </p:cNvPr>
            <p:cNvGrpSpPr/>
            <p:nvPr/>
          </p:nvGrpSpPr>
          <p:grpSpPr>
            <a:xfrm>
              <a:off x="223520" y="6241832"/>
              <a:ext cx="11816080" cy="189448"/>
              <a:chOff x="223520" y="6241832"/>
              <a:chExt cx="11816080" cy="189448"/>
            </a:xfrm>
          </p:grpSpPr>
          <p:cxnSp>
            <p:nvCxnSpPr>
              <p:cNvPr id="23" name="Rak pilkoppling 22">
                <a:extLst>
                  <a:ext uri="{FF2B5EF4-FFF2-40B4-BE49-F238E27FC236}">
                    <a16:creationId xmlns:a16="http://schemas.microsoft.com/office/drawing/2014/main" id="{71A0ED95-8E65-FB6C-D8CD-45560D6BFE40}"/>
                  </a:ext>
                </a:extLst>
              </p:cNvPr>
              <p:cNvCxnSpPr/>
              <p:nvPr/>
            </p:nvCxnSpPr>
            <p:spPr>
              <a:xfrm>
                <a:off x="223520" y="6431280"/>
                <a:ext cx="11816080" cy="0"/>
              </a:xfrm>
              <a:prstGeom prst="straightConnector1">
                <a:avLst/>
              </a:prstGeom>
              <a:ln w="444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7C9EB19C-2928-D6F1-9E96-64B49EEF8AE3}"/>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Rak koppling 24">
                <a:extLst>
                  <a:ext uri="{FF2B5EF4-FFF2-40B4-BE49-F238E27FC236}">
                    <a16:creationId xmlns:a16="http://schemas.microsoft.com/office/drawing/2014/main" id="{DFF98E90-ADD5-16ED-4348-79BE0B4F83D9}"/>
                  </a:ext>
                </a:extLst>
              </p:cNvPr>
              <p:cNvCxnSpPr/>
              <p:nvPr/>
            </p:nvCxnSpPr>
            <p:spPr>
              <a:xfrm>
                <a:off x="224536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6" name="Grupp 25">
                <a:extLst>
                  <a:ext uri="{FF2B5EF4-FFF2-40B4-BE49-F238E27FC236}">
                    <a16:creationId xmlns:a16="http://schemas.microsoft.com/office/drawing/2014/main" id="{7F2BF9F6-CB5F-3009-B66E-470D4E711258}"/>
                  </a:ext>
                </a:extLst>
              </p:cNvPr>
              <p:cNvGrpSpPr/>
              <p:nvPr/>
            </p:nvGrpSpPr>
            <p:grpSpPr>
              <a:xfrm>
                <a:off x="3703801" y="6251992"/>
                <a:ext cx="2547861" cy="163552"/>
                <a:chOff x="792480" y="6267728"/>
                <a:chExt cx="2547861" cy="163552"/>
              </a:xfrm>
            </p:grpSpPr>
            <p:grpSp>
              <p:nvGrpSpPr>
                <p:cNvPr id="49" name="Grupp 48">
                  <a:extLst>
                    <a:ext uri="{FF2B5EF4-FFF2-40B4-BE49-F238E27FC236}">
                      <a16:creationId xmlns:a16="http://schemas.microsoft.com/office/drawing/2014/main" id="{F6B2F636-CC55-82BE-95A1-5D534B4709D4}"/>
                    </a:ext>
                  </a:extLst>
                </p:cNvPr>
                <p:cNvGrpSpPr/>
                <p:nvPr/>
              </p:nvGrpSpPr>
              <p:grpSpPr>
                <a:xfrm>
                  <a:off x="792480" y="6267728"/>
                  <a:ext cx="1076960" cy="163552"/>
                  <a:chOff x="792480" y="6267728"/>
                  <a:chExt cx="1076960" cy="163552"/>
                </a:xfrm>
              </p:grpSpPr>
              <p:cxnSp>
                <p:nvCxnSpPr>
                  <p:cNvPr id="55" name="Rak koppling 54">
                    <a:extLst>
                      <a:ext uri="{FF2B5EF4-FFF2-40B4-BE49-F238E27FC236}">
                        <a16:creationId xmlns:a16="http://schemas.microsoft.com/office/drawing/2014/main" id="{49A69859-4A56-D9AE-A354-845A4D11FC6E}"/>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 name="Rak koppling 55">
                    <a:extLst>
                      <a:ext uri="{FF2B5EF4-FFF2-40B4-BE49-F238E27FC236}">
                        <a16:creationId xmlns:a16="http://schemas.microsoft.com/office/drawing/2014/main" id="{8E48F00A-D61D-8B09-D3E5-2CA846A3D10E}"/>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Rak koppling 56">
                    <a:extLst>
                      <a:ext uri="{FF2B5EF4-FFF2-40B4-BE49-F238E27FC236}">
                        <a16:creationId xmlns:a16="http://schemas.microsoft.com/office/drawing/2014/main" id="{835469B1-15E4-46CE-7A8D-8B1874E1CE12}"/>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Rak koppling 57">
                    <a:extLst>
                      <a:ext uri="{FF2B5EF4-FFF2-40B4-BE49-F238E27FC236}">
                        <a16:creationId xmlns:a16="http://schemas.microsoft.com/office/drawing/2014/main" id="{883C31D7-797E-71A0-3AF0-FDE0EFE81ECD}"/>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 name="Grupp 49">
                  <a:extLst>
                    <a:ext uri="{FF2B5EF4-FFF2-40B4-BE49-F238E27FC236}">
                      <a16:creationId xmlns:a16="http://schemas.microsoft.com/office/drawing/2014/main" id="{24B8BA87-1242-1FF2-C489-C6EE346BAAEA}"/>
                    </a:ext>
                  </a:extLst>
                </p:cNvPr>
                <p:cNvGrpSpPr/>
                <p:nvPr/>
              </p:nvGrpSpPr>
              <p:grpSpPr>
                <a:xfrm>
                  <a:off x="2263381" y="6267728"/>
                  <a:ext cx="1076960" cy="163552"/>
                  <a:chOff x="792480" y="6267728"/>
                  <a:chExt cx="1076960" cy="163552"/>
                </a:xfrm>
              </p:grpSpPr>
              <p:cxnSp>
                <p:nvCxnSpPr>
                  <p:cNvPr id="51" name="Rak koppling 50">
                    <a:extLst>
                      <a:ext uri="{FF2B5EF4-FFF2-40B4-BE49-F238E27FC236}">
                        <a16:creationId xmlns:a16="http://schemas.microsoft.com/office/drawing/2014/main" id="{0367B774-8599-52D7-794C-809D0A89DDD3}"/>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Rak koppling 51">
                    <a:extLst>
                      <a:ext uri="{FF2B5EF4-FFF2-40B4-BE49-F238E27FC236}">
                        <a16:creationId xmlns:a16="http://schemas.microsoft.com/office/drawing/2014/main" id="{2AEB1FE6-099A-2237-4979-8D24F0E21A9B}"/>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3" name="Rak koppling 52">
                    <a:extLst>
                      <a:ext uri="{FF2B5EF4-FFF2-40B4-BE49-F238E27FC236}">
                        <a16:creationId xmlns:a16="http://schemas.microsoft.com/office/drawing/2014/main" id="{24C2BDE0-0441-58DF-BFCD-0537B39B65A9}"/>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Rak koppling 53">
                    <a:extLst>
                      <a:ext uri="{FF2B5EF4-FFF2-40B4-BE49-F238E27FC236}">
                        <a16:creationId xmlns:a16="http://schemas.microsoft.com/office/drawing/2014/main" id="{91993173-E1E7-C222-35D7-7AE830DC6ADE}"/>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7" name="Grupp 26">
                <a:extLst>
                  <a:ext uri="{FF2B5EF4-FFF2-40B4-BE49-F238E27FC236}">
                    <a16:creationId xmlns:a16="http://schemas.microsoft.com/office/drawing/2014/main" id="{18D2F0E8-5A92-0004-A4FA-8DD349EB713B}"/>
                  </a:ext>
                </a:extLst>
              </p:cNvPr>
              <p:cNvGrpSpPr/>
              <p:nvPr/>
            </p:nvGrpSpPr>
            <p:grpSpPr>
              <a:xfrm>
                <a:off x="6248398" y="6257568"/>
                <a:ext cx="2547861" cy="163552"/>
                <a:chOff x="792480" y="6267728"/>
                <a:chExt cx="2547861" cy="163552"/>
              </a:xfrm>
            </p:grpSpPr>
            <p:grpSp>
              <p:nvGrpSpPr>
                <p:cNvPr id="39" name="Grupp 38">
                  <a:extLst>
                    <a:ext uri="{FF2B5EF4-FFF2-40B4-BE49-F238E27FC236}">
                      <a16:creationId xmlns:a16="http://schemas.microsoft.com/office/drawing/2014/main" id="{57EB7D0A-814D-BC8F-4670-C1CEC2D834A6}"/>
                    </a:ext>
                  </a:extLst>
                </p:cNvPr>
                <p:cNvGrpSpPr/>
                <p:nvPr/>
              </p:nvGrpSpPr>
              <p:grpSpPr>
                <a:xfrm>
                  <a:off x="792480" y="6267728"/>
                  <a:ext cx="1076960" cy="163552"/>
                  <a:chOff x="792480" y="6267728"/>
                  <a:chExt cx="1076960" cy="163552"/>
                </a:xfrm>
              </p:grpSpPr>
              <p:cxnSp>
                <p:nvCxnSpPr>
                  <p:cNvPr id="45" name="Rak koppling 44">
                    <a:extLst>
                      <a:ext uri="{FF2B5EF4-FFF2-40B4-BE49-F238E27FC236}">
                        <a16:creationId xmlns:a16="http://schemas.microsoft.com/office/drawing/2014/main" id="{3A671B38-9319-70A3-A18E-3C9509E87FD9}"/>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Rak koppling 45">
                    <a:extLst>
                      <a:ext uri="{FF2B5EF4-FFF2-40B4-BE49-F238E27FC236}">
                        <a16:creationId xmlns:a16="http://schemas.microsoft.com/office/drawing/2014/main" id="{AFDB53A3-6DA1-E480-147F-0232CAFDFC07}"/>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Rak koppling 46">
                    <a:extLst>
                      <a:ext uri="{FF2B5EF4-FFF2-40B4-BE49-F238E27FC236}">
                        <a16:creationId xmlns:a16="http://schemas.microsoft.com/office/drawing/2014/main" id="{5F20E99E-B331-BA50-11CE-6270FD3D3D46}"/>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Rak koppling 47">
                    <a:extLst>
                      <a:ext uri="{FF2B5EF4-FFF2-40B4-BE49-F238E27FC236}">
                        <a16:creationId xmlns:a16="http://schemas.microsoft.com/office/drawing/2014/main" id="{8ABD3488-6D5C-6CF9-F5C1-75B38FE52545}"/>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0" name="Grupp 39">
                  <a:extLst>
                    <a:ext uri="{FF2B5EF4-FFF2-40B4-BE49-F238E27FC236}">
                      <a16:creationId xmlns:a16="http://schemas.microsoft.com/office/drawing/2014/main" id="{0723ABA0-A2D4-585B-91C8-9F44937F25F8}"/>
                    </a:ext>
                  </a:extLst>
                </p:cNvPr>
                <p:cNvGrpSpPr/>
                <p:nvPr/>
              </p:nvGrpSpPr>
              <p:grpSpPr>
                <a:xfrm>
                  <a:off x="2263381" y="6267728"/>
                  <a:ext cx="1076960" cy="163552"/>
                  <a:chOff x="792480" y="6267728"/>
                  <a:chExt cx="1076960" cy="163552"/>
                </a:xfrm>
              </p:grpSpPr>
              <p:cxnSp>
                <p:nvCxnSpPr>
                  <p:cNvPr id="41" name="Rak koppling 40">
                    <a:extLst>
                      <a:ext uri="{FF2B5EF4-FFF2-40B4-BE49-F238E27FC236}">
                        <a16:creationId xmlns:a16="http://schemas.microsoft.com/office/drawing/2014/main" id="{22127F39-0535-F72D-D024-81DE5721673B}"/>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Rak koppling 41">
                    <a:extLst>
                      <a:ext uri="{FF2B5EF4-FFF2-40B4-BE49-F238E27FC236}">
                        <a16:creationId xmlns:a16="http://schemas.microsoft.com/office/drawing/2014/main" id="{8DEC834C-42F3-104C-9D6E-631EE00C4236}"/>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Rak koppling 42">
                    <a:extLst>
                      <a:ext uri="{FF2B5EF4-FFF2-40B4-BE49-F238E27FC236}">
                        <a16:creationId xmlns:a16="http://schemas.microsoft.com/office/drawing/2014/main" id="{213D7229-F48B-CA99-690B-023F4F1B1C8A}"/>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Rak koppling 43">
                    <a:extLst>
                      <a:ext uri="{FF2B5EF4-FFF2-40B4-BE49-F238E27FC236}">
                        <a16:creationId xmlns:a16="http://schemas.microsoft.com/office/drawing/2014/main" id="{A1AE114A-DE21-294D-6F37-733B3E3F9F2C}"/>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8" name="Grupp 27">
                <a:extLst>
                  <a:ext uri="{FF2B5EF4-FFF2-40B4-BE49-F238E27FC236}">
                    <a16:creationId xmlns:a16="http://schemas.microsoft.com/office/drawing/2014/main" id="{92EEC334-03F0-B1DF-19F6-9A175B2DE81A}"/>
                  </a:ext>
                </a:extLst>
              </p:cNvPr>
              <p:cNvGrpSpPr/>
              <p:nvPr/>
            </p:nvGrpSpPr>
            <p:grpSpPr>
              <a:xfrm>
                <a:off x="9159719" y="6241832"/>
                <a:ext cx="2547861" cy="163552"/>
                <a:chOff x="792480" y="6267728"/>
                <a:chExt cx="2547861" cy="163552"/>
              </a:xfrm>
            </p:grpSpPr>
            <p:grpSp>
              <p:nvGrpSpPr>
                <p:cNvPr id="29" name="Grupp 28">
                  <a:extLst>
                    <a:ext uri="{FF2B5EF4-FFF2-40B4-BE49-F238E27FC236}">
                      <a16:creationId xmlns:a16="http://schemas.microsoft.com/office/drawing/2014/main" id="{776D5B43-ED96-7595-CCE5-1C08A14354CF}"/>
                    </a:ext>
                  </a:extLst>
                </p:cNvPr>
                <p:cNvGrpSpPr/>
                <p:nvPr/>
              </p:nvGrpSpPr>
              <p:grpSpPr>
                <a:xfrm>
                  <a:off x="792480" y="6267728"/>
                  <a:ext cx="1076960" cy="163552"/>
                  <a:chOff x="792480" y="6267728"/>
                  <a:chExt cx="1076960" cy="163552"/>
                </a:xfrm>
              </p:grpSpPr>
              <p:cxnSp>
                <p:nvCxnSpPr>
                  <p:cNvPr id="35" name="Rak koppling 34">
                    <a:extLst>
                      <a:ext uri="{FF2B5EF4-FFF2-40B4-BE49-F238E27FC236}">
                        <a16:creationId xmlns:a16="http://schemas.microsoft.com/office/drawing/2014/main" id="{63831B27-9427-D45D-91F4-61DE363D15B0}"/>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Rak koppling 35">
                    <a:extLst>
                      <a:ext uri="{FF2B5EF4-FFF2-40B4-BE49-F238E27FC236}">
                        <a16:creationId xmlns:a16="http://schemas.microsoft.com/office/drawing/2014/main" id="{0E96A1F5-1184-6C1F-6E7B-3E15B5CFB9CF}"/>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Rak koppling 36">
                    <a:extLst>
                      <a:ext uri="{FF2B5EF4-FFF2-40B4-BE49-F238E27FC236}">
                        <a16:creationId xmlns:a16="http://schemas.microsoft.com/office/drawing/2014/main" id="{18AB84D3-F1BE-01C8-F68D-A783478B7531}"/>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Rak koppling 37">
                    <a:extLst>
                      <a:ext uri="{FF2B5EF4-FFF2-40B4-BE49-F238E27FC236}">
                        <a16:creationId xmlns:a16="http://schemas.microsoft.com/office/drawing/2014/main" id="{4C97CE1E-989B-8139-34AE-3D1C96581180}"/>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0" name="Grupp 29">
                  <a:extLst>
                    <a:ext uri="{FF2B5EF4-FFF2-40B4-BE49-F238E27FC236}">
                      <a16:creationId xmlns:a16="http://schemas.microsoft.com/office/drawing/2014/main" id="{0E2E08A0-A3DD-B708-26BD-938699766622}"/>
                    </a:ext>
                  </a:extLst>
                </p:cNvPr>
                <p:cNvGrpSpPr/>
                <p:nvPr/>
              </p:nvGrpSpPr>
              <p:grpSpPr>
                <a:xfrm>
                  <a:off x="2263381" y="6267728"/>
                  <a:ext cx="1076960" cy="163552"/>
                  <a:chOff x="792480" y="6267728"/>
                  <a:chExt cx="1076960" cy="163552"/>
                </a:xfrm>
              </p:grpSpPr>
              <p:cxnSp>
                <p:nvCxnSpPr>
                  <p:cNvPr id="31" name="Rak koppling 30">
                    <a:extLst>
                      <a:ext uri="{FF2B5EF4-FFF2-40B4-BE49-F238E27FC236}">
                        <a16:creationId xmlns:a16="http://schemas.microsoft.com/office/drawing/2014/main" id="{76E0F9C5-FFC3-AED8-3C7F-EE07FD1821C8}"/>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Rak koppling 31">
                    <a:extLst>
                      <a:ext uri="{FF2B5EF4-FFF2-40B4-BE49-F238E27FC236}">
                        <a16:creationId xmlns:a16="http://schemas.microsoft.com/office/drawing/2014/main" id="{1CB8937F-E2CB-79E4-BC66-73DA364046FF}"/>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FADEB087-A096-C1CD-54AB-E1D9703958F1}"/>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Rak koppling 33">
                    <a:extLst>
                      <a:ext uri="{FF2B5EF4-FFF2-40B4-BE49-F238E27FC236}">
                        <a16:creationId xmlns:a16="http://schemas.microsoft.com/office/drawing/2014/main" id="{E0211312-8E81-2583-4398-5A3BB4B2456E}"/>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12" name="textruta 11">
              <a:extLst>
                <a:ext uri="{FF2B5EF4-FFF2-40B4-BE49-F238E27FC236}">
                  <a16:creationId xmlns:a16="http://schemas.microsoft.com/office/drawing/2014/main" id="{DC04F693-F5F1-E3FE-26AD-4F5263D9C454}"/>
                </a:ext>
              </a:extLst>
            </p:cNvPr>
            <p:cNvSpPr txBox="1"/>
            <p:nvPr/>
          </p:nvSpPr>
          <p:spPr>
            <a:xfrm>
              <a:off x="538480" y="6482080"/>
              <a:ext cx="536180" cy="276999"/>
            </a:xfrm>
            <a:prstGeom prst="rect">
              <a:avLst/>
            </a:prstGeom>
            <a:noFill/>
          </p:spPr>
          <p:txBody>
            <a:bodyPr wrap="square" rtlCol="0">
              <a:spAutoFit/>
            </a:bodyPr>
            <a:lstStyle/>
            <a:p>
              <a:r>
                <a:rPr lang="sv-SE" sz="1200" dirty="0"/>
                <a:t>1980</a:t>
              </a:r>
              <a:endParaRPr lang="en-SE" dirty="0"/>
            </a:p>
          </p:txBody>
        </p:sp>
        <p:grpSp>
          <p:nvGrpSpPr>
            <p:cNvPr id="13" name="Grupp 12">
              <a:extLst>
                <a:ext uri="{FF2B5EF4-FFF2-40B4-BE49-F238E27FC236}">
                  <a16:creationId xmlns:a16="http://schemas.microsoft.com/office/drawing/2014/main" id="{35D85191-9C52-8CDA-9151-58B305A2C83D}"/>
                </a:ext>
              </a:extLst>
            </p:cNvPr>
            <p:cNvGrpSpPr/>
            <p:nvPr/>
          </p:nvGrpSpPr>
          <p:grpSpPr>
            <a:xfrm>
              <a:off x="1942861" y="6482080"/>
              <a:ext cx="8689093" cy="327799"/>
              <a:chOff x="3009661" y="6482080"/>
              <a:chExt cx="8689093" cy="327799"/>
            </a:xfrm>
          </p:grpSpPr>
          <p:sp>
            <p:nvSpPr>
              <p:cNvPr id="14" name="textruta 13">
                <a:extLst>
                  <a:ext uri="{FF2B5EF4-FFF2-40B4-BE49-F238E27FC236}">
                    <a16:creationId xmlns:a16="http://schemas.microsoft.com/office/drawing/2014/main" id="{E34B2DE8-8716-BD41-46E2-8C8C5A171B4F}"/>
                  </a:ext>
                </a:extLst>
              </p:cNvPr>
              <p:cNvSpPr txBox="1"/>
              <p:nvPr/>
            </p:nvSpPr>
            <p:spPr>
              <a:xfrm>
                <a:off x="10296678" y="6518136"/>
                <a:ext cx="536180" cy="276999"/>
              </a:xfrm>
              <a:prstGeom prst="rect">
                <a:avLst/>
              </a:prstGeom>
              <a:noFill/>
            </p:spPr>
            <p:txBody>
              <a:bodyPr wrap="square" rtlCol="0">
                <a:spAutoFit/>
              </a:bodyPr>
              <a:lstStyle/>
              <a:p>
                <a:r>
                  <a:rPr lang="sv-SE" sz="1200" dirty="0"/>
                  <a:t>2018</a:t>
                </a:r>
                <a:endParaRPr lang="en-SE" dirty="0"/>
              </a:p>
            </p:txBody>
          </p:sp>
          <p:sp>
            <p:nvSpPr>
              <p:cNvPr id="15" name="textruta 14">
                <a:extLst>
                  <a:ext uri="{FF2B5EF4-FFF2-40B4-BE49-F238E27FC236}">
                    <a16:creationId xmlns:a16="http://schemas.microsoft.com/office/drawing/2014/main" id="{3D87EFF0-1244-0ABD-C7A2-DE7E83569148}"/>
                  </a:ext>
                </a:extLst>
              </p:cNvPr>
              <p:cNvSpPr txBox="1"/>
              <p:nvPr/>
            </p:nvSpPr>
            <p:spPr>
              <a:xfrm>
                <a:off x="10729626" y="6518136"/>
                <a:ext cx="536180" cy="276999"/>
              </a:xfrm>
              <a:prstGeom prst="rect">
                <a:avLst/>
              </a:prstGeom>
              <a:noFill/>
            </p:spPr>
            <p:txBody>
              <a:bodyPr wrap="square" rtlCol="0">
                <a:spAutoFit/>
              </a:bodyPr>
              <a:lstStyle/>
              <a:p>
                <a:r>
                  <a:rPr lang="sv-SE" sz="1200" dirty="0"/>
                  <a:t>2019</a:t>
                </a:r>
                <a:endParaRPr lang="en-SE" dirty="0"/>
              </a:p>
            </p:txBody>
          </p:sp>
          <p:sp>
            <p:nvSpPr>
              <p:cNvPr id="16" name="textruta 15">
                <a:extLst>
                  <a:ext uri="{FF2B5EF4-FFF2-40B4-BE49-F238E27FC236}">
                    <a16:creationId xmlns:a16="http://schemas.microsoft.com/office/drawing/2014/main" id="{43BEBB0F-A275-9CB5-9E7B-2F0BD443E0B0}"/>
                  </a:ext>
                </a:extLst>
              </p:cNvPr>
              <p:cNvSpPr txBox="1"/>
              <p:nvPr/>
            </p:nvSpPr>
            <p:spPr>
              <a:xfrm>
                <a:off x="11162574" y="6508968"/>
                <a:ext cx="536180" cy="276999"/>
              </a:xfrm>
              <a:prstGeom prst="rect">
                <a:avLst/>
              </a:prstGeom>
              <a:noFill/>
            </p:spPr>
            <p:txBody>
              <a:bodyPr wrap="square" rtlCol="0">
                <a:spAutoFit/>
              </a:bodyPr>
              <a:lstStyle/>
              <a:p>
                <a:r>
                  <a:rPr lang="sv-SE" sz="1200" dirty="0"/>
                  <a:t>2020</a:t>
                </a:r>
                <a:endParaRPr lang="en-SE" dirty="0"/>
              </a:p>
            </p:txBody>
          </p:sp>
          <p:sp>
            <p:nvSpPr>
              <p:cNvPr id="17" name="textruta 16">
                <a:extLst>
                  <a:ext uri="{FF2B5EF4-FFF2-40B4-BE49-F238E27FC236}">
                    <a16:creationId xmlns:a16="http://schemas.microsoft.com/office/drawing/2014/main" id="{BF808450-2039-BBC7-15B7-AD5E0E65EA92}"/>
                  </a:ext>
                </a:extLst>
              </p:cNvPr>
              <p:cNvSpPr txBox="1"/>
              <p:nvPr/>
            </p:nvSpPr>
            <p:spPr>
              <a:xfrm>
                <a:off x="3009661" y="6482080"/>
                <a:ext cx="536180" cy="276999"/>
              </a:xfrm>
              <a:prstGeom prst="rect">
                <a:avLst/>
              </a:prstGeom>
              <a:noFill/>
            </p:spPr>
            <p:txBody>
              <a:bodyPr wrap="square" rtlCol="0">
                <a:spAutoFit/>
              </a:bodyPr>
              <a:lstStyle/>
              <a:p>
                <a:r>
                  <a:rPr lang="sv-SE" sz="1200" dirty="0"/>
                  <a:t>1990</a:t>
                </a:r>
                <a:endParaRPr lang="en-SE" dirty="0"/>
              </a:p>
            </p:txBody>
          </p:sp>
          <p:sp>
            <p:nvSpPr>
              <p:cNvPr id="18" name="textruta 17">
                <a:extLst>
                  <a:ext uri="{FF2B5EF4-FFF2-40B4-BE49-F238E27FC236}">
                    <a16:creationId xmlns:a16="http://schemas.microsoft.com/office/drawing/2014/main" id="{CA699747-F8E0-6CDB-E838-FC0B9FA13D26}"/>
                  </a:ext>
                </a:extLst>
              </p:cNvPr>
              <p:cNvSpPr txBox="1"/>
              <p:nvPr/>
            </p:nvSpPr>
            <p:spPr>
              <a:xfrm>
                <a:off x="4514155" y="6532880"/>
                <a:ext cx="536180" cy="276999"/>
              </a:xfrm>
              <a:prstGeom prst="rect">
                <a:avLst/>
              </a:prstGeom>
              <a:noFill/>
            </p:spPr>
            <p:txBody>
              <a:bodyPr wrap="square" rtlCol="0">
                <a:spAutoFit/>
              </a:bodyPr>
              <a:lstStyle/>
              <a:p>
                <a:r>
                  <a:rPr lang="sv-SE" sz="1200" dirty="0"/>
                  <a:t>2002</a:t>
                </a:r>
                <a:endParaRPr lang="en-SE" dirty="0"/>
              </a:p>
            </p:txBody>
          </p:sp>
          <p:sp>
            <p:nvSpPr>
              <p:cNvPr id="19" name="textruta 18">
                <a:extLst>
                  <a:ext uri="{FF2B5EF4-FFF2-40B4-BE49-F238E27FC236}">
                    <a16:creationId xmlns:a16="http://schemas.microsoft.com/office/drawing/2014/main" id="{6D2D7FB7-D2AF-5CC0-97F4-F37BC7D16EF6}"/>
                  </a:ext>
                </a:extLst>
              </p:cNvPr>
              <p:cNvSpPr txBox="1"/>
              <p:nvPr/>
            </p:nvSpPr>
            <p:spPr>
              <a:xfrm>
                <a:off x="6303129" y="6532880"/>
                <a:ext cx="536180" cy="276999"/>
              </a:xfrm>
              <a:prstGeom prst="rect">
                <a:avLst/>
              </a:prstGeom>
              <a:noFill/>
            </p:spPr>
            <p:txBody>
              <a:bodyPr wrap="square" rtlCol="0">
                <a:spAutoFit/>
              </a:bodyPr>
              <a:lstStyle/>
              <a:p>
                <a:r>
                  <a:rPr lang="sv-SE" sz="1200" dirty="0"/>
                  <a:t>2007</a:t>
                </a:r>
                <a:endParaRPr lang="en-SE" dirty="0"/>
              </a:p>
            </p:txBody>
          </p:sp>
          <p:sp>
            <p:nvSpPr>
              <p:cNvPr id="20" name="textruta 19">
                <a:extLst>
                  <a:ext uri="{FF2B5EF4-FFF2-40B4-BE49-F238E27FC236}">
                    <a16:creationId xmlns:a16="http://schemas.microsoft.com/office/drawing/2014/main" id="{679438B6-CA31-58E2-B061-BF126766080E}"/>
                  </a:ext>
                </a:extLst>
              </p:cNvPr>
              <p:cNvSpPr txBox="1"/>
              <p:nvPr/>
            </p:nvSpPr>
            <p:spPr>
              <a:xfrm>
                <a:off x="7459739" y="6532879"/>
                <a:ext cx="536180" cy="276999"/>
              </a:xfrm>
              <a:prstGeom prst="rect">
                <a:avLst/>
              </a:prstGeom>
              <a:noFill/>
            </p:spPr>
            <p:txBody>
              <a:bodyPr wrap="square" rtlCol="0">
                <a:spAutoFit/>
              </a:bodyPr>
              <a:lstStyle/>
              <a:p>
                <a:r>
                  <a:rPr lang="sv-SE" sz="1200" dirty="0"/>
                  <a:t>2010</a:t>
                </a:r>
                <a:endParaRPr lang="en-SE" dirty="0"/>
              </a:p>
            </p:txBody>
          </p:sp>
          <p:sp>
            <p:nvSpPr>
              <p:cNvPr id="21" name="textruta 20">
                <a:extLst>
                  <a:ext uri="{FF2B5EF4-FFF2-40B4-BE49-F238E27FC236}">
                    <a16:creationId xmlns:a16="http://schemas.microsoft.com/office/drawing/2014/main" id="{4FCF9E09-C704-358B-A41D-B6C4E36DAD40}"/>
                  </a:ext>
                </a:extLst>
              </p:cNvPr>
              <p:cNvSpPr txBox="1"/>
              <p:nvPr/>
            </p:nvSpPr>
            <p:spPr>
              <a:xfrm>
                <a:off x="8167825" y="6524645"/>
                <a:ext cx="536180" cy="276999"/>
              </a:xfrm>
              <a:prstGeom prst="rect">
                <a:avLst/>
              </a:prstGeom>
              <a:noFill/>
            </p:spPr>
            <p:txBody>
              <a:bodyPr wrap="square" rtlCol="0">
                <a:spAutoFit/>
              </a:bodyPr>
              <a:lstStyle/>
              <a:p>
                <a:r>
                  <a:rPr lang="sv-SE" sz="1200" dirty="0"/>
                  <a:t>2012</a:t>
                </a:r>
                <a:endParaRPr lang="en-SE" dirty="0"/>
              </a:p>
            </p:txBody>
          </p:sp>
          <p:sp>
            <p:nvSpPr>
              <p:cNvPr id="22" name="textruta 21">
                <a:extLst>
                  <a:ext uri="{FF2B5EF4-FFF2-40B4-BE49-F238E27FC236}">
                    <a16:creationId xmlns:a16="http://schemas.microsoft.com/office/drawing/2014/main" id="{108FF7DD-7E68-48E7-22B9-70FF47FEC6E0}"/>
                  </a:ext>
                </a:extLst>
              </p:cNvPr>
              <p:cNvSpPr txBox="1"/>
              <p:nvPr/>
            </p:nvSpPr>
            <p:spPr>
              <a:xfrm>
                <a:off x="8925078" y="6532879"/>
                <a:ext cx="536180" cy="276999"/>
              </a:xfrm>
              <a:prstGeom prst="rect">
                <a:avLst/>
              </a:prstGeom>
              <a:noFill/>
            </p:spPr>
            <p:txBody>
              <a:bodyPr wrap="square" rtlCol="0">
                <a:spAutoFit/>
              </a:bodyPr>
              <a:lstStyle/>
              <a:p>
                <a:r>
                  <a:rPr lang="sv-SE" sz="1200" dirty="0"/>
                  <a:t>2014</a:t>
                </a:r>
                <a:endParaRPr lang="en-SE" dirty="0"/>
              </a:p>
            </p:txBody>
          </p:sp>
        </p:grpSp>
      </p:grpSp>
      <p:grpSp>
        <p:nvGrpSpPr>
          <p:cNvPr id="59" name="Grupp 58">
            <a:extLst>
              <a:ext uri="{FF2B5EF4-FFF2-40B4-BE49-F238E27FC236}">
                <a16:creationId xmlns:a16="http://schemas.microsoft.com/office/drawing/2014/main" id="{6235C2FA-A58E-350A-7F29-7D99881771B6}"/>
              </a:ext>
            </a:extLst>
          </p:cNvPr>
          <p:cNvGrpSpPr/>
          <p:nvPr/>
        </p:nvGrpSpPr>
        <p:grpSpPr>
          <a:xfrm>
            <a:off x="223520" y="6241832"/>
            <a:ext cx="11816080" cy="568047"/>
            <a:chOff x="223520" y="6241832"/>
            <a:chExt cx="11816080" cy="568047"/>
          </a:xfrm>
        </p:grpSpPr>
        <p:grpSp>
          <p:nvGrpSpPr>
            <p:cNvPr id="60" name="Grupp 59">
              <a:extLst>
                <a:ext uri="{FF2B5EF4-FFF2-40B4-BE49-F238E27FC236}">
                  <a16:creationId xmlns:a16="http://schemas.microsoft.com/office/drawing/2014/main" id="{A170AECB-A033-0CEF-9E3F-4DBBA9B95115}"/>
                </a:ext>
              </a:extLst>
            </p:cNvPr>
            <p:cNvGrpSpPr/>
            <p:nvPr/>
          </p:nvGrpSpPr>
          <p:grpSpPr>
            <a:xfrm>
              <a:off x="223520" y="6241832"/>
              <a:ext cx="11816080" cy="189448"/>
              <a:chOff x="223520" y="6241832"/>
              <a:chExt cx="11816080" cy="189448"/>
            </a:xfrm>
          </p:grpSpPr>
          <p:cxnSp>
            <p:nvCxnSpPr>
              <p:cNvPr id="2057" name="Rak pilkoppling 2056">
                <a:extLst>
                  <a:ext uri="{FF2B5EF4-FFF2-40B4-BE49-F238E27FC236}">
                    <a16:creationId xmlns:a16="http://schemas.microsoft.com/office/drawing/2014/main" id="{CE680020-D554-85E5-424D-8BB981F2E557}"/>
                  </a:ext>
                </a:extLst>
              </p:cNvPr>
              <p:cNvCxnSpPr/>
              <p:nvPr/>
            </p:nvCxnSpPr>
            <p:spPr>
              <a:xfrm>
                <a:off x="223520" y="6431280"/>
                <a:ext cx="11816080" cy="0"/>
              </a:xfrm>
              <a:prstGeom prst="straightConnector1">
                <a:avLst/>
              </a:prstGeom>
              <a:ln w="444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58" name="Rak koppling 2057">
                <a:extLst>
                  <a:ext uri="{FF2B5EF4-FFF2-40B4-BE49-F238E27FC236}">
                    <a16:creationId xmlns:a16="http://schemas.microsoft.com/office/drawing/2014/main" id="{890F3635-8C90-E5B4-9D9B-D5CA8A30A831}"/>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59" name="Rak koppling 2058">
                <a:extLst>
                  <a:ext uri="{FF2B5EF4-FFF2-40B4-BE49-F238E27FC236}">
                    <a16:creationId xmlns:a16="http://schemas.microsoft.com/office/drawing/2014/main" id="{DAA316C0-4C6B-63D7-241C-02113CC6AEA1}"/>
                  </a:ext>
                </a:extLst>
              </p:cNvPr>
              <p:cNvCxnSpPr/>
              <p:nvPr/>
            </p:nvCxnSpPr>
            <p:spPr>
              <a:xfrm>
                <a:off x="224536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060" name="Grupp 2059">
                <a:extLst>
                  <a:ext uri="{FF2B5EF4-FFF2-40B4-BE49-F238E27FC236}">
                    <a16:creationId xmlns:a16="http://schemas.microsoft.com/office/drawing/2014/main" id="{39783D26-0815-6614-02D6-D4CE88F54F4B}"/>
                  </a:ext>
                </a:extLst>
              </p:cNvPr>
              <p:cNvGrpSpPr/>
              <p:nvPr/>
            </p:nvGrpSpPr>
            <p:grpSpPr>
              <a:xfrm>
                <a:off x="3703801" y="6251992"/>
                <a:ext cx="2547861" cy="163552"/>
                <a:chOff x="792480" y="6267728"/>
                <a:chExt cx="2547861" cy="163552"/>
              </a:xfrm>
            </p:grpSpPr>
            <p:grpSp>
              <p:nvGrpSpPr>
                <p:cNvPr id="2083" name="Grupp 2082">
                  <a:extLst>
                    <a:ext uri="{FF2B5EF4-FFF2-40B4-BE49-F238E27FC236}">
                      <a16:creationId xmlns:a16="http://schemas.microsoft.com/office/drawing/2014/main" id="{DF2FA360-093E-6F3B-425B-7E33449A1AA0}"/>
                    </a:ext>
                  </a:extLst>
                </p:cNvPr>
                <p:cNvGrpSpPr/>
                <p:nvPr/>
              </p:nvGrpSpPr>
              <p:grpSpPr>
                <a:xfrm>
                  <a:off x="792480" y="6267728"/>
                  <a:ext cx="1076960" cy="163552"/>
                  <a:chOff x="792480" y="6267728"/>
                  <a:chExt cx="1076960" cy="163552"/>
                </a:xfrm>
              </p:grpSpPr>
              <p:cxnSp>
                <p:nvCxnSpPr>
                  <p:cNvPr id="2089" name="Rak koppling 2088">
                    <a:extLst>
                      <a:ext uri="{FF2B5EF4-FFF2-40B4-BE49-F238E27FC236}">
                        <a16:creationId xmlns:a16="http://schemas.microsoft.com/office/drawing/2014/main" id="{D8018CA5-4909-ACDF-3DBE-1E4437D59FA3}"/>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90" name="Rak koppling 2089">
                    <a:extLst>
                      <a:ext uri="{FF2B5EF4-FFF2-40B4-BE49-F238E27FC236}">
                        <a16:creationId xmlns:a16="http://schemas.microsoft.com/office/drawing/2014/main" id="{C5B9EE96-76E4-F199-6EF6-880AC172E1AA}"/>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91" name="Rak koppling 2090">
                    <a:extLst>
                      <a:ext uri="{FF2B5EF4-FFF2-40B4-BE49-F238E27FC236}">
                        <a16:creationId xmlns:a16="http://schemas.microsoft.com/office/drawing/2014/main" id="{39107CAB-F2C7-A5A0-C2E0-9F5C19B3E244}"/>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92" name="Rak koppling 2091">
                    <a:extLst>
                      <a:ext uri="{FF2B5EF4-FFF2-40B4-BE49-F238E27FC236}">
                        <a16:creationId xmlns:a16="http://schemas.microsoft.com/office/drawing/2014/main" id="{A8F22932-4E57-787D-A973-F4536C049424}"/>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084" name="Grupp 2083">
                  <a:extLst>
                    <a:ext uri="{FF2B5EF4-FFF2-40B4-BE49-F238E27FC236}">
                      <a16:creationId xmlns:a16="http://schemas.microsoft.com/office/drawing/2014/main" id="{F77C2DD8-3ABA-7E31-C75A-E7C602B2F6E8}"/>
                    </a:ext>
                  </a:extLst>
                </p:cNvPr>
                <p:cNvGrpSpPr/>
                <p:nvPr/>
              </p:nvGrpSpPr>
              <p:grpSpPr>
                <a:xfrm>
                  <a:off x="2263381" y="6267728"/>
                  <a:ext cx="1076960" cy="163552"/>
                  <a:chOff x="792480" y="6267728"/>
                  <a:chExt cx="1076960" cy="163552"/>
                </a:xfrm>
              </p:grpSpPr>
              <p:cxnSp>
                <p:nvCxnSpPr>
                  <p:cNvPr id="2085" name="Rak koppling 2084">
                    <a:extLst>
                      <a:ext uri="{FF2B5EF4-FFF2-40B4-BE49-F238E27FC236}">
                        <a16:creationId xmlns:a16="http://schemas.microsoft.com/office/drawing/2014/main" id="{AB3705E6-CB4A-CAE8-5BDC-4A35DB3B25FE}"/>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86" name="Rak koppling 2085">
                    <a:extLst>
                      <a:ext uri="{FF2B5EF4-FFF2-40B4-BE49-F238E27FC236}">
                        <a16:creationId xmlns:a16="http://schemas.microsoft.com/office/drawing/2014/main" id="{F99C308E-DBCC-600F-FF3D-8DE8E9F6C19D}"/>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87" name="Rak koppling 2086">
                    <a:extLst>
                      <a:ext uri="{FF2B5EF4-FFF2-40B4-BE49-F238E27FC236}">
                        <a16:creationId xmlns:a16="http://schemas.microsoft.com/office/drawing/2014/main" id="{876459CB-7043-7D6D-41B0-91D320675C63}"/>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88" name="Rak koppling 2087">
                    <a:extLst>
                      <a:ext uri="{FF2B5EF4-FFF2-40B4-BE49-F238E27FC236}">
                        <a16:creationId xmlns:a16="http://schemas.microsoft.com/office/drawing/2014/main" id="{97A0EC64-4565-80C6-DB2B-0DC5ED871926}"/>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061" name="Grupp 2060">
                <a:extLst>
                  <a:ext uri="{FF2B5EF4-FFF2-40B4-BE49-F238E27FC236}">
                    <a16:creationId xmlns:a16="http://schemas.microsoft.com/office/drawing/2014/main" id="{AC3A4A18-0535-C45B-DA5F-D946C5073796}"/>
                  </a:ext>
                </a:extLst>
              </p:cNvPr>
              <p:cNvGrpSpPr/>
              <p:nvPr/>
            </p:nvGrpSpPr>
            <p:grpSpPr>
              <a:xfrm>
                <a:off x="6248398" y="6257568"/>
                <a:ext cx="2547861" cy="163552"/>
                <a:chOff x="792480" y="6267728"/>
                <a:chExt cx="2547861" cy="163552"/>
              </a:xfrm>
            </p:grpSpPr>
            <p:grpSp>
              <p:nvGrpSpPr>
                <p:cNvPr id="2073" name="Grupp 2072">
                  <a:extLst>
                    <a:ext uri="{FF2B5EF4-FFF2-40B4-BE49-F238E27FC236}">
                      <a16:creationId xmlns:a16="http://schemas.microsoft.com/office/drawing/2014/main" id="{2D7E078C-1004-5D9F-E9D6-D5ED4025F720}"/>
                    </a:ext>
                  </a:extLst>
                </p:cNvPr>
                <p:cNvGrpSpPr/>
                <p:nvPr/>
              </p:nvGrpSpPr>
              <p:grpSpPr>
                <a:xfrm>
                  <a:off x="792480" y="6267728"/>
                  <a:ext cx="1076960" cy="163552"/>
                  <a:chOff x="792480" y="6267728"/>
                  <a:chExt cx="1076960" cy="163552"/>
                </a:xfrm>
              </p:grpSpPr>
              <p:cxnSp>
                <p:nvCxnSpPr>
                  <p:cNvPr id="2079" name="Rak koppling 2078">
                    <a:extLst>
                      <a:ext uri="{FF2B5EF4-FFF2-40B4-BE49-F238E27FC236}">
                        <a16:creationId xmlns:a16="http://schemas.microsoft.com/office/drawing/2014/main" id="{247F0E1E-EF3F-CF03-60F4-9D58A5573281}"/>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80" name="Rak koppling 2079">
                    <a:extLst>
                      <a:ext uri="{FF2B5EF4-FFF2-40B4-BE49-F238E27FC236}">
                        <a16:creationId xmlns:a16="http://schemas.microsoft.com/office/drawing/2014/main" id="{54AC4ADB-C087-90D8-0FE5-AA18567FB5AE}"/>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81" name="Rak koppling 2080">
                    <a:extLst>
                      <a:ext uri="{FF2B5EF4-FFF2-40B4-BE49-F238E27FC236}">
                        <a16:creationId xmlns:a16="http://schemas.microsoft.com/office/drawing/2014/main" id="{0697F45F-0096-B3DE-ED8A-C4E3C0D6CD48}"/>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82" name="Rak koppling 2081">
                    <a:extLst>
                      <a:ext uri="{FF2B5EF4-FFF2-40B4-BE49-F238E27FC236}">
                        <a16:creationId xmlns:a16="http://schemas.microsoft.com/office/drawing/2014/main" id="{10978CC8-847F-2C0F-BF47-1FAA4780AD38}"/>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074" name="Grupp 2073">
                  <a:extLst>
                    <a:ext uri="{FF2B5EF4-FFF2-40B4-BE49-F238E27FC236}">
                      <a16:creationId xmlns:a16="http://schemas.microsoft.com/office/drawing/2014/main" id="{49152010-E2B9-A7E8-B4F5-BC68F0D2A1C4}"/>
                    </a:ext>
                  </a:extLst>
                </p:cNvPr>
                <p:cNvGrpSpPr/>
                <p:nvPr/>
              </p:nvGrpSpPr>
              <p:grpSpPr>
                <a:xfrm>
                  <a:off x="2263381" y="6267728"/>
                  <a:ext cx="1076960" cy="163552"/>
                  <a:chOff x="792480" y="6267728"/>
                  <a:chExt cx="1076960" cy="163552"/>
                </a:xfrm>
              </p:grpSpPr>
              <p:cxnSp>
                <p:nvCxnSpPr>
                  <p:cNvPr id="2075" name="Rak koppling 2074">
                    <a:extLst>
                      <a:ext uri="{FF2B5EF4-FFF2-40B4-BE49-F238E27FC236}">
                        <a16:creationId xmlns:a16="http://schemas.microsoft.com/office/drawing/2014/main" id="{F0EEA8C5-7317-1CA5-EF8D-F5DA8008C2A5}"/>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6" name="Rak koppling 2075">
                    <a:extLst>
                      <a:ext uri="{FF2B5EF4-FFF2-40B4-BE49-F238E27FC236}">
                        <a16:creationId xmlns:a16="http://schemas.microsoft.com/office/drawing/2014/main" id="{40D65910-31AF-52BB-034B-171810DCE82B}"/>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7" name="Rak koppling 2076">
                    <a:extLst>
                      <a:ext uri="{FF2B5EF4-FFF2-40B4-BE49-F238E27FC236}">
                        <a16:creationId xmlns:a16="http://schemas.microsoft.com/office/drawing/2014/main" id="{DFF3DE95-5415-2633-FEBC-9B2C447107CB}"/>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8" name="Rak koppling 2077">
                    <a:extLst>
                      <a:ext uri="{FF2B5EF4-FFF2-40B4-BE49-F238E27FC236}">
                        <a16:creationId xmlns:a16="http://schemas.microsoft.com/office/drawing/2014/main" id="{9B928A6B-0057-4B15-061E-DD19977B4F30}"/>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062" name="Grupp 2061">
                <a:extLst>
                  <a:ext uri="{FF2B5EF4-FFF2-40B4-BE49-F238E27FC236}">
                    <a16:creationId xmlns:a16="http://schemas.microsoft.com/office/drawing/2014/main" id="{BA2FF437-5F0A-D798-8780-392370D17002}"/>
                  </a:ext>
                </a:extLst>
              </p:cNvPr>
              <p:cNvGrpSpPr/>
              <p:nvPr/>
            </p:nvGrpSpPr>
            <p:grpSpPr>
              <a:xfrm>
                <a:off x="9159719" y="6241832"/>
                <a:ext cx="2547861" cy="163552"/>
                <a:chOff x="792480" y="6267728"/>
                <a:chExt cx="2547861" cy="163552"/>
              </a:xfrm>
            </p:grpSpPr>
            <p:grpSp>
              <p:nvGrpSpPr>
                <p:cNvPr id="2063" name="Grupp 2062">
                  <a:extLst>
                    <a:ext uri="{FF2B5EF4-FFF2-40B4-BE49-F238E27FC236}">
                      <a16:creationId xmlns:a16="http://schemas.microsoft.com/office/drawing/2014/main" id="{EB07D9D3-D3DD-578C-A225-5422B9A4F8D1}"/>
                    </a:ext>
                  </a:extLst>
                </p:cNvPr>
                <p:cNvGrpSpPr/>
                <p:nvPr/>
              </p:nvGrpSpPr>
              <p:grpSpPr>
                <a:xfrm>
                  <a:off x="792480" y="6267728"/>
                  <a:ext cx="1076960" cy="163552"/>
                  <a:chOff x="792480" y="6267728"/>
                  <a:chExt cx="1076960" cy="163552"/>
                </a:xfrm>
              </p:grpSpPr>
              <p:cxnSp>
                <p:nvCxnSpPr>
                  <p:cNvPr id="2069" name="Rak koppling 2068">
                    <a:extLst>
                      <a:ext uri="{FF2B5EF4-FFF2-40B4-BE49-F238E27FC236}">
                        <a16:creationId xmlns:a16="http://schemas.microsoft.com/office/drawing/2014/main" id="{7E648972-43FE-87F0-3729-CB918E9429A8}"/>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0" name="Rak koppling 2069">
                    <a:extLst>
                      <a:ext uri="{FF2B5EF4-FFF2-40B4-BE49-F238E27FC236}">
                        <a16:creationId xmlns:a16="http://schemas.microsoft.com/office/drawing/2014/main" id="{67771536-A58C-7CEE-A23E-93304072354A}"/>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1" name="Rak koppling 2070">
                    <a:extLst>
                      <a:ext uri="{FF2B5EF4-FFF2-40B4-BE49-F238E27FC236}">
                        <a16:creationId xmlns:a16="http://schemas.microsoft.com/office/drawing/2014/main" id="{C7551CB7-89E1-167E-B40E-C74DEF37C2B8}"/>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2" name="Rak koppling 2071">
                    <a:extLst>
                      <a:ext uri="{FF2B5EF4-FFF2-40B4-BE49-F238E27FC236}">
                        <a16:creationId xmlns:a16="http://schemas.microsoft.com/office/drawing/2014/main" id="{699A35C4-CB98-2789-03E3-D1767A4CE7B2}"/>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064" name="Grupp 2063">
                  <a:extLst>
                    <a:ext uri="{FF2B5EF4-FFF2-40B4-BE49-F238E27FC236}">
                      <a16:creationId xmlns:a16="http://schemas.microsoft.com/office/drawing/2014/main" id="{EAE08303-6663-7372-FDB5-C4588B6E00DF}"/>
                    </a:ext>
                  </a:extLst>
                </p:cNvPr>
                <p:cNvGrpSpPr/>
                <p:nvPr/>
              </p:nvGrpSpPr>
              <p:grpSpPr>
                <a:xfrm>
                  <a:off x="2263381" y="6267728"/>
                  <a:ext cx="1076960" cy="163552"/>
                  <a:chOff x="792480" y="6267728"/>
                  <a:chExt cx="1076960" cy="163552"/>
                </a:xfrm>
              </p:grpSpPr>
              <p:cxnSp>
                <p:nvCxnSpPr>
                  <p:cNvPr id="2065" name="Rak koppling 2064">
                    <a:extLst>
                      <a:ext uri="{FF2B5EF4-FFF2-40B4-BE49-F238E27FC236}">
                        <a16:creationId xmlns:a16="http://schemas.microsoft.com/office/drawing/2014/main" id="{D01A869E-A68B-09FE-9DC8-AE5B8315C270}"/>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66" name="Rak koppling 2065">
                    <a:extLst>
                      <a:ext uri="{FF2B5EF4-FFF2-40B4-BE49-F238E27FC236}">
                        <a16:creationId xmlns:a16="http://schemas.microsoft.com/office/drawing/2014/main" id="{B1B11C23-5FB1-0E56-9FF1-9EEDBEA6E2A0}"/>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67" name="Rak koppling 2066">
                    <a:extLst>
                      <a:ext uri="{FF2B5EF4-FFF2-40B4-BE49-F238E27FC236}">
                        <a16:creationId xmlns:a16="http://schemas.microsoft.com/office/drawing/2014/main" id="{387D4D58-25D5-FC35-FAF7-211DF7DCF083}"/>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68" name="Rak koppling 2067">
                    <a:extLst>
                      <a:ext uri="{FF2B5EF4-FFF2-40B4-BE49-F238E27FC236}">
                        <a16:creationId xmlns:a16="http://schemas.microsoft.com/office/drawing/2014/main" id="{D57D402B-4741-EEEA-3F97-D7FEC6A689C6}"/>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61" name="textruta 60">
              <a:extLst>
                <a:ext uri="{FF2B5EF4-FFF2-40B4-BE49-F238E27FC236}">
                  <a16:creationId xmlns:a16="http://schemas.microsoft.com/office/drawing/2014/main" id="{A7DF17FC-5C2D-D8D6-0487-EE9C84EC531B}"/>
                </a:ext>
              </a:extLst>
            </p:cNvPr>
            <p:cNvSpPr txBox="1"/>
            <p:nvPr/>
          </p:nvSpPr>
          <p:spPr>
            <a:xfrm>
              <a:off x="538480" y="6482080"/>
              <a:ext cx="536180" cy="276999"/>
            </a:xfrm>
            <a:prstGeom prst="rect">
              <a:avLst/>
            </a:prstGeom>
            <a:noFill/>
          </p:spPr>
          <p:txBody>
            <a:bodyPr wrap="square" rtlCol="0">
              <a:spAutoFit/>
            </a:bodyPr>
            <a:lstStyle/>
            <a:p>
              <a:r>
                <a:rPr lang="sv-SE" sz="1200" dirty="0"/>
                <a:t>1980</a:t>
              </a:r>
              <a:endParaRPr lang="en-SE" dirty="0"/>
            </a:p>
          </p:txBody>
        </p:sp>
        <p:grpSp>
          <p:nvGrpSpPr>
            <p:cNvPr id="62" name="Grupp 61">
              <a:extLst>
                <a:ext uri="{FF2B5EF4-FFF2-40B4-BE49-F238E27FC236}">
                  <a16:creationId xmlns:a16="http://schemas.microsoft.com/office/drawing/2014/main" id="{6158E4D3-7CDD-E20A-3E26-F71D2FD983F5}"/>
                </a:ext>
              </a:extLst>
            </p:cNvPr>
            <p:cNvGrpSpPr/>
            <p:nvPr/>
          </p:nvGrpSpPr>
          <p:grpSpPr>
            <a:xfrm>
              <a:off x="1942861" y="6482080"/>
              <a:ext cx="8689093" cy="327799"/>
              <a:chOff x="3009661" y="6482080"/>
              <a:chExt cx="8689093" cy="327799"/>
            </a:xfrm>
          </p:grpSpPr>
          <p:sp>
            <p:nvSpPr>
              <p:cNvPr id="63" name="textruta 62">
                <a:extLst>
                  <a:ext uri="{FF2B5EF4-FFF2-40B4-BE49-F238E27FC236}">
                    <a16:creationId xmlns:a16="http://schemas.microsoft.com/office/drawing/2014/main" id="{4E21D506-A090-EC44-0E1F-959EE14CA7A4}"/>
                  </a:ext>
                </a:extLst>
              </p:cNvPr>
              <p:cNvSpPr txBox="1"/>
              <p:nvPr/>
            </p:nvSpPr>
            <p:spPr>
              <a:xfrm>
                <a:off x="10296678" y="6518136"/>
                <a:ext cx="536180" cy="276999"/>
              </a:xfrm>
              <a:prstGeom prst="rect">
                <a:avLst/>
              </a:prstGeom>
              <a:noFill/>
            </p:spPr>
            <p:txBody>
              <a:bodyPr wrap="square" rtlCol="0">
                <a:spAutoFit/>
              </a:bodyPr>
              <a:lstStyle/>
              <a:p>
                <a:r>
                  <a:rPr lang="sv-SE" sz="1200" dirty="0"/>
                  <a:t>2018</a:t>
                </a:r>
                <a:endParaRPr lang="en-SE" dirty="0"/>
              </a:p>
            </p:txBody>
          </p:sp>
          <p:sp>
            <p:nvSpPr>
              <p:cNvPr id="2048" name="textruta 2047">
                <a:extLst>
                  <a:ext uri="{FF2B5EF4-FFF2-40B4-BE49-F238E27FC236}">
                    <a16:creationId xmlns:a16="http://schemas.microsoft.com/office/drawing/2014/main" id="{B2649613-B154-0394-38CB-6EB56C0E1EC3}"/>
                  </a:ext>
                </a:extLst>
              </p:cNvPr>
              <p:cNvSpPr txBox="1"/>
              <p:nvPr/>
            </p:nvSpPr>
            <p:spPr>
              <a:xfrm>
                <a:off x="10729626" y="6518136"/>
                <a:ext cx="536180" cy="276999"/>
              </a:xfrm>
              <a:prstGeom prst="rect">
                <a:avLst/>
              </a:prstGeom>
              <a:noFill/>
            </p:spPr>
            <p:txBody>
              <a:bodyPr wrap="square" rtlCol="0">
                <a:spAutoFit/>
              </a:bodyPr>
              <a:lstStyle/>
              <a:p>
                <a:r>
                  <a:rPr lang="sv-SE" sz="1200" dirty="0"/>
                  <a:t>2019</a:t>
                </a:r>
                <a:endParaRPr lang="en-SE" dirty="0"/>
              </a:p>
            </p:txBody>
          </p:sp>
          <p:sp>
            <p:nvSpPr>
              <p:cNvPr id="2049" name="textruta 2048">
                <a:extLst>
                  <a:ext uri="{FF2B5EF4-FFF2-40B4-BE49-F238E27FC236}">
                    <a16:creationId xmlns:a16="http://schemas.microsoft.com/office/drawing/2014/main" id="{F63EC125-B2C1-7A5B-758C-879D16E73127}"/>
                  </a:ext>
                </a:extLst>
              </p:cNvPr>
              <p:cNvSpPr txBox="1"/>
              <p:nvPr/>
            </p:nvSpPr>
            <p:spPr>
              <a:xfrm>
                <a:off x="11162574" y="6508968"/>
                <a:ext cx="536180" cy="276999"/>
              </a:xfrm>
              <a:prstGeom prst="rect">
                <a:avLst/>
              </a:prstGeom>
              <a:noFill/>
            </p:spPr>
            <p:txBody>
              <a:bodyPr wrap="square" rtlCol="0">
                <a:spAutoFit/>
              </a:bodyPr>
              <a:lstStyle/>
              <a:p>
                <a:r>
                  <a:rPr lang="sv-SE" sz="1200" dirty="0"/>
                  <a:t>2020</a:t>
                </a:r>
                <a:endParaRPr lang="en-SE" dirty="0"/>
              </a:p>
            </p:txBody>
          </p:sp>
          <p:sp>
            <p:nvSpPr>
              <p:cNvPr id="2051" name="textruta 2050">
                <a:extLst>
                  <a:ext uri="{FF2B5EF4-FFF2-40B4-BE49-F238E27FC236}">
                    <a16:creationId xmlns:a16="http://schemas.microsoft.com/office/drawing/2014/main" id="{06E5EC89-CEA1-3722-0FED-1C543488B969}"/>
                  </a:ext>
                </a:extLst>
              </p:cNvPr>
              <p:cNvSpPr txBox="1"/>
              <p:nvPr/>
            </p:nvSpPr>
            <p:spPr>
              <a:xfrm>
                <a:off x="3009661" y="6482080"/>
                <a:ext cx="536180" cy="276999"/>
              </a:xfrm>
              <a:prstGeom prst="rect">
                <a:avLst/>
              </a:prstGeom>
              <a:noFill/>
            </p:spPr>
            <p:txBody>
              <a:bodyPr wrap="square" rtlCol="0">
                <a:spAutoFit/>
              </a:bodyPr>
              <a:lstStyle/>
              <a:p>
                <a:r>
                  <a:rPr lang="sv-SE" sz="1200" dirty="0"/>
                  <a:t>1990</a:t>
                </a:r>
                <a:endParaRPr lang="en-SE" dirty="0"/>
              </a:p>
            </p:txBody>
          </p:sp>
          <p:sp>
            <p:nvSpPr>
              <p:cNvPr id="2052" name="textruta 2051">
                <a:extLst>
                  <a:ext uri="{FF2B5EF4-FFF2-40B4-BE49-F238E27FC236}">
                    <a16:creationId xmlns:a16="http://schemas.microsoft.com/office/drawing/2014/main" id="{9B6C2CE4-2BA3-898E-FB1A-988A6BAC7A02}"/>
                  </a:ext>
                </a:extLst>
              </p:cNvPr>
              <p:cNvSpPr txBox="1"/>
              <p:nvPr/>
            </p:nvSpPr>
            <p:spPr>
              <a:xfrm>
                <a:off x="4514155" y="6532880"/>
                <a:ext cx="536180" cy="276999"/>
              </a:xfrm>
              <a:prstGeom prst="rect">
                <a:avLst/>
              </a:prstGeom>
              <a:noFill/>
            </p:spPr>
            <p:txBody>
              <a:bodyPr wrap="square" rtlCol="0">
                <a:spAutoFit/>
              </a:bodyPr>
              <a:lstStyle/>
              <a:p>
                <a:r>
                  <a:rPr lang="sv-SE" sz="1200" dirty="0"/>
                  <a:t>2002</a:t>
                </a:r>
                <a:endParaRPr lang="en-SE" dirty="0"/>
              </a:p>
            </p:txBody>
          </p:sp>
          <p:sp>
            <p:nvSpPr>
              <p:cNvPr id="2053" name="textruta 2052">
                <a:extLst>
                  <a:ext uri="{FF2B5EF4-FFF2-40B4-BE49-F238E27FC236}">
                    <a16:creationId xmlns:a16="http://schemas.microsoft.com/office/drawing/2014/main" id="{68370AB8-E083-0330-E5AC-CBA1C3C55BA2}"/>
                  </a:ext>
                </a:extLst>
              </p:cNvPr>
              <p:cNvSpPr txBox="1"/>
              <p:nvPr/>
            </p:nvSpPr>
            <p:spPr>
              <a:xfrm>
                <a:off x="6303129" y="6532880"/>
                <a:ext cx="536180" cy="276999"/>
              </a:xfrm>
              <a:prstGeom prst="rect">
                <a:avLst/>
              </a:prstGeom>
              <a:noFill/>
            </p:spPr>
            <p:txBody>
              <a:bodyPr wrap="square" rtlCol="0">
                <a:spAutoFit/>
              </a:bodyPr>
              <a:lstStyle/>
              <a:p>
                <a:r>
                  <a:rPr lang="sv-SE" sz="1200" dirty="0"/>
                  <a:t>2007</a:t>
                </a:r>
                <a:endParaRPr lang="en-SE" dirty="0"/>
              </a:p>
            </p:txBody>
          </p:sp>
          <p:sp>
            <p:nvSpPr>
              <p:cNvPr id="2054" name="textruta 2053">
                <a:extLst>
                  <a:ext uri="{FF2B5EF4-FFF2-40B4-BE49-F238E27FC236}">
                    <a16:creationId xmlns:a16="http://schemas.microsoft.com/office/drawing/2014/main" id="{8C085950-A7DD-D21D-8B79-8AFF3CA081A0}"/>
                  </a:ext>
                </a:extLst>
              </p:cNvPr>
              <p:cNvSpPr txBox="1"/>
              <p:nvPr/>
            </p:nvSpPr>
            <p:spPr>
              <a:xfrm>
                <a:off x="7459739" y="6532879"/>
                <a:ext cx="536180" cy="276999"/>
              </a:xfrm>
              <a:prstGeom prst="rect">
                <a:avLst/>
              </a:prstGeom>
              <a:noFill/>
            </p:spPr>
            <p:txBody>
              <a:bodyPr wrap="square" rtlCol="0">
                <a:spAutoFit/>
              </a:bodyPr>
              <a:lstStyle/>
              <a:p>
                <a:r>
                  <a:rPr lang="sv-SE" sz="1200" dirty="0"/>
                  <a:t>2010</a:t>
                </a:r>
                <a:endParaRPr lang="en-SE" dirty="0"/>
              </a:p>
            </p:txBody>
          </p:sp>
          <p:sp>
            <p:nvSpPr>
              <p:cNvPr id="2055" name="textruta 2054">
                <a:extLst>
                  <a:ext uri="{FF2B5EF4-FFF2-40B4-BE49-F238E27FC236}">
                    <a16:creationId xmlns:a16="http://schemas.microsoft.com/office/drawing/2014/main" id="{2C92C584-79EC-9721-24A2-F229E733DBDB}"/>
                  </a:ext>
                </a:extLst>
              </p:cNvPr>
              <p:cNvSpPr txBox="1"/>
              <p:nvPr/>
            </p:nvSpPr>
            <p:spPr>
              <a:xfrm>
                <a:off x="8167825" y="6524645"/>
                <a:ext cx="536180" cy="276999"/>
              </a:xfrm>
              <a:prstGeom prst="rect">
                <a:avLst/>
              </a:prstGeom>
              <a:noFill/>
            </p:spPr>
            <p:txBody>
              <a:bodyPr wrap="square" rtlCol="0">
                <a:spAutoFit/>
              </a:bodyPr>
              <a:lstStyle/>
              <a:p>
                <a:r>
                  <a:rPr lang="sv-SE" sz="1200" dirty="0"/>
                  <a:t>2012</a:t>
                </a:r>
                <a:endParaRPr lang="en-SE" dirty="0"/>
              </a:p>
            </p:txBody>
          </p:sp>
          <p:sp>
            <p:nvSpPr>
              <p:cNvPr id="2056" name="textruta 2055">
                <a:extLst>
                  <a:ext uri="{FF2B5EF4-FFF2-40B4-BE49-F238E27FC236}">
                    <a16:creationId xmlns:a16="http://schemas.microsoft.com/office/drawing/2014/main" id="{582B2180-C490-A7B1-378A-56B1DC64ADCD}"/>
                  </a:ext>
                </a:extLst>
              </p:cNvPr>
              <p:cNvSpPr txBox="1"/>
              <p:nvPr/>
            </p:nvSpPr>
            <p:spPr>
              <a:xfrm>
                <a:off x="8925078" y="6532879"/>
                <a:ext cx="536180" cy="276999"/>
              </a:xfrm>
              <a:prstGeom prst="rect">
                <a:avLst/>
              </a:prstGeom>
              <a:noFill/>
            </p:spPr>
            <p:txBody>
              <a:bodyPr wrap="square" rtlCol="0">
                <a:spAutoFit/>
              </a:bodyPr>
              <a:lstStyle/>
              <a:p>
                <a:r>
                  <a:rPr lang="sv-SE" sz="1200" dirty="0"/>
                  <a:t>2014</a:t>
                </a:r>
                <a:endParaRPr lang="en-SE" dirty="0"/>
              </a:p>
            </p:txBody>
          </p:sp>
        </p:grpSp>
      </p:grpSp>
      <p:sp>
        <p:nvSpPr>
          <p:cNvPr id="2093" name="textruta 2092">
            <a:extLst>
              <a:ext uri="{FF2B5EF4-FFF2-40B4-BE49-F238E27FC236}">
                <a16:creationId xmlns:a16="http://schemas.microsoft.com/office/drawing/2014/main" id="{3334B999-0BF1-BA04-4C77-B6BE06BBA7A2}"/>
              </a:ext>
            </a:extLst>
          </p:cNvPr>
          <p:cNvSpPr txBox="1"/>
          <p:nvPr/>
        </p:nvSpPr>
        <p:spPr>
          <a:xfrm>
            <a:off x="4469731" y="6524476"/>
            <a:ext cx="536180" cy="276999"/>
          </a:xfrm>
          <a:prstGeom prst="rect">
            <a:avLst/>
          </a:prstGeom>
          <a:noFill/>
        </p:spPr>
        <p:txBody>
          <a:bodyPr wrap="square" rtlCol="0">
            <a:spAutoFit/>
          </a:bodyPr>
          <a:lstStyle/>
          <a:p>
            <a:r>
              <a:rPr lang="sv-SE" sz="1200" dirty="0"/>
              <a:t>2005</a:t>
            </a:r>
            <a:endParaRPr lang="en-SE" dirty="0"/>
          </a:p>
        </p:txBody>
      </p:sp>
      <p:cxnSp>
        <p:nvCxnSpPr>
          <p:cNvPr id="2094" name="Rak pilkoppling 2093">
            <a:extLst>
              <a:ext uri="{FF2B5EF4-FFF2-40B4-BE49-F238E27FC236}">
                <a16:creationId xmlns:a16="http://schemas.microsoft.com/office/drawing/2014/main" id="{CEB95936-C16D-0E20-B7D7-480948764A05}"/>
              </a:ext>
            </a:extLst>
          </p:cNvPr>
          <p:cNvCxnSpPr>
            <a:cxnSpLocks/>
          </p:cNvCxnSpPr>
          <p:nvPr/>
        </p:nvCxnSpPr>
        <p:spPr>
          <a:xfrm>
            <a:off x="9515319" y="6021451"/>
            <a:ext cx="0" cy="25400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968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38842E-162D-84E4-DAAA-C561E1CA71DF}"/>
              </a:ext>
            </a:extLst>
          </p:cNvPr>
          <p:cNvSpPr>
            <a:spLocks noGrp="1"/>
          </p:cNvSpPr>
          <p:nvPr>
            <p:ph type="ctrTitle"/>
          </p:nvPr>
        </p:nvSpPr>
        <p:spPr>
          <a:xfrm>
            <a:off x="1135620" y="620078"/>
            <a:ext cx="9512060" cy="1153477"/>
          </a:xfrm>
        </p:spPr>
        <p:txBody>
          <a:bodyPr/>
          <a:lstStyle/>
          <a:p>
            <a:r>
              <a:rPr lang="sv-SE" sz="3600" dirty="0" err="1"/>
              <a:t>Lessons</a:t>
            </a:r>
            <a:r>
              <a:rPr lang="sv-SE" sz="3600" dirty="0"/>
              <a:t> </a:t>
            </a:r>
            <a:r>
              <a:rPr lang="sv-SE" sz="3600" dirty="0" err="1"/>
              <a:t>learned</a:t>
            </a:r>
            <a:r>
              <a:rPr lang="sv-SE" sz="3600" dirty="0"/>
              <a:t> from </a:t>
            </a:r>
            <a:r>
              <a:rPr lang="sv-SE" sz="3600" dirty="0" err="1"/>
              <a:t>history</a:t>
            </a:r>
            <a:r>
              <a:rPr lang="sv-SE" sz="3600" dirty="0"/>
              <a:t> and Gudrun</a:t>
            </a:r>
            <a:endParaRPr lang="en-SE" sz="3600" dirty="0"/>
          </a:p>
        </p:txBody>
      </p:sp>
      <p:sp>
        <p:nvSpPr>
          <p:cNvPr id="3" name="Underrubrik 2">
            <a:extLst>
              <a:ext uri="{FF2B5EF4-FFF2-40B4-BE49-F238E27FC236}">
                <a16:creationId xmlns:a16="http://schemas.microsoft.com/office/drawing/2014/main" id="{1865F2FB-1AC4-DD58-B9EA-9F3915C1021D}"/>
              </a:ext>
            </a:extLst>
          </p:cNvPr>
          <p:cNvSpPr>
            <a:spLocks noGrp="1"/>
          </p:cNvSpPr>
          <p:nvPr>
            <p:ph type="subTitle" idx="1"/>
          </p:nvPr>
        </p:nvSpPr>
        <p:spPr>
          <a:xfrm>
            <a:off x="1155939" y="2082800"/>
            <a:ext cx="9378445" cy="2560320"/>
          </a:xfrm>
        </p:spPr>
        <p:txBody>
          <a:bodyPr/>
          <a:lstStyle/>
          <a:p>
            <a:pPr marL="342900" indent="-342900" algn="l">
              <a:buFont typeface="Arial" panose="020B0604020202020204" pitchFamily="34" charset="0"/>
              <a:buChar char="•"/>
            </a:pPr>
            <a:r>
              <a:rPr lang="sv-SE" dirty="0" err="1"/>
              <a:t>Together</a:t>
            </a:r>
            <a:r>
              <a:rPr lang="sv-SE" dirty="0"/>
              <a:t> in the </a:t>
            </a:r>
            <a:r>
              <a:rPr lang="sv-SE" dirty="0" err="1"/>
              <a:t>village</a:t>
            </a:r>
            <a:r>
              <a:rPr lang="sv-SE" dirty="0"/>
              <a:t> </a:t>
            </a:r>
            <a:r>
              <a:rPr lang="sv-SE" dirty="0" err="1"/>
              <a:t>we</a:t>
            </a:r>
            <a:r>
              <a:rPr lang="sv-SE" dirty="0"/>
              <a:t> </a:t>
            </a:r>
            <a:r>
              <a:rPr lang="sv-SE" dirty="0" err="1"/>
              <a:t>can</a:t>
            </a:r>
            <a:r>
              <a:rPr lang="sv-SE" dirty="0"/>
              <a:t> make a </a:t>
            </a:r>
            <a:r>
              <a:rPr lang="sv-SE" dirty="0" err="1"/>
              <a:t>change</a:t>
            </a:r>
            <a:endParaRPr lang="sv-SE" dirty="0"/>
          </a:p>
          <a:p>
            <a:pPr marL="342900" indent="-342900" algn="l">
              <a:buFont typeface="Arial" panose="020B0604020202020204" pitchFamily="34" charset="0"/>
              <a:buChar char="•"/>
            </a:pPr>
            <a:r>
              <a:rPr lang="sv-SE" dirty="0" err="1"/>
              <a:t>With</a:t>
            </a:r>
            <a:r>
              <a:rPr lang="sv-SE" dirty="0"/>
              <a:t> joint </a:t>
            </a:r>
            <a:r>
              <a:rPr lang="sv-SE" dirty="0" err="1"/>
              <a:t>local</a:t>
            </a:r>
            <a:r>
              <a:rPr lang="sv-SE" dirty="0"/>
              <a:t> </a:t>
            </a:r>
            <a:r>
              <a:rPr lang="sv-SE" dirty="0" err="1"/>
              <a:t>resources</a:t>
            </a:r>
            <a:r>
              <a:rPr lang="sv-SE" dirty="0"/>
              <a:t> </a:t>
            </a:r>
            <a:r>
              <a:rPr lang="sv-SE" dirty="0" err="1"/>
              <a:t>we</a:t>
            </a:r>
            <a:r>
              <a:rPr lang="sv-SE" dirty="0"/>
              <a:t> </a:t>
            </a:r>
            <a:r>
              <a:rPr lang="sv-SE" dirty="0" err="1"/>
              <a:t>can</a:t>
            </a:r>
            <a:r>
              <a:rPr lang="sv-SE" dirty="0"/>
              <a:t> </a:t>
            </a:r>
            <a:r>
              <a:rPr lang="sv-SE" dirty="0" err="1"/>
              <a:t>solve</a:t>
            </a:r>
            <a:r>
              <a:rPr lang="sv-SE" dirty="0"/>
              <a:t> lots </a:t>
            </a:r>
            <a:r>
              <a:rPr lang="sv-SE" dirty="0" err="1"/>
              <a:t>of</a:t>
            </a:r>
            <a:r>
              <a:rPr lang="sv-SE" dirty="0"/>
              <a:t> </a:t>
            </a:r>
            <a:r>
              <a:rPr lang="sv-SE" dirty="0" err="1"/>
              <a:t>things</a:t>
            </a:r>
            <a:endParaRPr lang="sv-SE" dirty="0"/>
          </a:p>
          <a:p>
            <a:pPr marL="342900" indent="-342900" algn="l">
              <a:buFont typeface="Arial" panose="020B0604020202020204" pitchFamily="34" charset="0"/>
              <a:buChar char="•"/>
            </a:pPr>
            <a:r>
              <a:rPr lang="sv-SE" dirty="0" err="1"/>
              <a:t>We</a:t>
            </a:r>
            <a:r>
              <a:rPr lang="sv-SE" dirty="0"/>
              <a:t> </a:t>
            </a:r>
            <a:r>
              <a:rPr lang="sv-SE" dirty="0" err="1"/>
              <a:t>have</a:t>
            </a:r>
            <a:r>
              <a:rPr lang="sv-SE" dirty="0"/>
              <a:t> to </a:t>
            </a:r>
            <a:r>
              <a:rPr lang="sv-SE" dirty="0" err="1"/>
              <a:t>prepare</a:t>
            </a:r>
            <a:r>
              <a:rPr lang="sv-SE" dirty="0"/>
              <a:t> for </a:t>
            </a:r>
            <a:r>
              <a:rPr lang="sv-SE" dirty="0" err="1"/>
              <a:t>electricity</a:t>
            </a:r>
            <a:r>
              <a:rPr lang="sv-SE" dirty="0"/>
              <a:t> blackouts or </a:t>
            </a:r>
            <a:r>
              <a:rPr lang="sv-SE" dirty="0" err="1"/>
              <a:t>other</a:t>
            </a:r>
            <a:r>
              <a:rPr lang="sv-SE" dirty="0"/>
              <a:t> </a:t>
            </a:r>
            <a:r>
              <a:rPr lang="sv-SE" dirty="0" err="1"/>
              <a:t>crises</a:t>
            </a:r>
            <a:endParaRPr lang="sv-SE" dirty="0"/>
          </a:p>
          <a:p>
            <a:pPr marL="342900" indent="-342900" algn="l">
              <a:buFont typeface="Arial" panose="020B0604020202020204" pitchFamily="34" charset="0"/>
              <a:buChar char="•"/>
            </a:pPr>
            <a:r>
              <a:rPr lang="sv-SE" dirty="0" err="1"/>
              <a:t>Centralised</a:t>
            </a:r>
            <a:r>
              <a:rPr lang="sv-SE" dirty="0"/>
              <a:t> systems </a:t>
            </a:r>
            <a:r>
              <a:rPr lang="sv-SE" dirty="0" err="1"/>
              <a:t>are</a:t>
            </a:r>
            <a:r>
              <a:rPr lang="sv-SE" dirty="0"/>
              <a:t> </a:t>
            </a:r>
            <a:r>
              <a:rPr lang="sv-SE" dirty="0" err="1"/>
              <a:t>vulnerable</a:t>
            </a:r>
            <a:r>
              <a:rPr lang="sv-SE" dirty="0"/>
              <a:t> in a </a:t>
            </a:r>
            <a:r>
              <a:rPr lang="sv-SE" dirty="0" err="1"/>
              <a:t>crisis</a:t>
            </a:r>
            <a:r>
              <a:rPr lang="sv-SE" dirty="0"/>
              <a:t>. </a:t>
            </a:r>
            <a:br>
              <a:rPr lang="sv-SE" dirty="0"/>
            </a:br>
            <a:r>
              <a:rPr lang="sv-SE" dirty="0" err="1"/>
              <a:t>Local</a:t>
            </a:r>
            <a:r>
              <a:rPr lang="sv-SE" dirty="0"/>
              <a:t> systems </a:t>
            </a:r>
            <a:r>
              <a:rPr lang="sv-SE" dirty="0" err="1"/>
              <a:t>are</a:t>
            </a:r>
            <a:r>
              <a:rPr lang="sv-SE" dirty="0"/>
              <a:t> </a:t>
            </a:r>
            <a:r>
              <a:rPr lang="sv-SE" dirty="0" err="1"/>
              <a:t>often</a:t>
            </a:r>
            <a:r>
              <a:rPr lang="sv-SE" dirty="0"/>
              <a:t> </a:t>
            </a:r>
            <a:r>
              <a:rPr lang="sv-SE" dirty="0" err="1"/>
              <a:t>more</a:t>
            </a:r>
            <a:r>
              <a:rPr lang="sv-SE" dirty="0"/>
              <a:t> </a:t>
            </a:r>
            <a:r>
              <a:rPr lang="sv-SE" dirty="0" err="1"/>
              <a:t>resilient</a:t>
            </a:r>
            <a:r>
              <a:rPr lang="sv-SE" dirty="0"/>
              <a:t>.</a:t>
            </a:r>
          </a:p>
          <a:p>
            <a:pPr marL="342900" indent="-342900" algn="l">
              <a:buFont typeface="Arial" panose="020B0604020202020204" pitchFamily="34" charset="0"/>
              <a:buChar char="•"/>
            </a:pPr>
            <a:r>
              <a:rPr lang="sv-SE" dirty="0"/>
              <a:t>In </a:t>
            </a:r>
            <a:r>
              <a:rPr lang="sv-SE" dirty="0" err="1"/>
              <a:t>towns</a:t>
            </a:r>
            <a:r>
              <a:rPr lang="sv-SE" dirty="0"/>
              <a:t> and </a:t>
            </a:r>
            <a:r>
              <a:rPr lang="sv-SE" dirty="0" err="1"/>
              <a:t>cities</a:t>
            </a:r>
            <a:r>
              <a:rPr lang="sv-SE" dirty="0"/>
              <a:t> the </a:t>
            </a:r>
            <a:r>
              <a:rPr lang="sv-SE" dirty="0" err="1"/>
              <a:t>rescue</a:t>
            </a:r>
            <a:r>
              <a:rPr lang="sv-SE" dirty="0"/>
              <a:t> services </a:t>
            </a:r>
            <a:r>
              <a:rPr lang="sv-SE" dirty="0" err="1"/>
              <a:t>are</a:t>
            </a:r>
            <a:r>
              <a:rPr lang="sv-SE" dirty="0"/>
              <a:t> </a:t>
            </a:r>
            <a:r>
              <a:rPr lang="sv-SE" dirty="0" err="1"/>
              <a:t>provided</a:t>
            </a:r>
            <a:r>
              <a:rPr lang="sv-SE" dirty="0"/>
              <a:t> for by </a:t>
            </a:r>
            <a:r>
              <a:rPr lang="sv-SE" dirty="0" err="1"/>
              <a:t>authorities</a:t>
            </a:r>
            <a:r>
              <a:rPr lang="sv-SE" dirty="0"/>
              <a:t>.</a:t>
            </a:r>
            <a:endParaRPr lang="en-SE" dirty="0"/>
          </a:p>
          <a:p>
            <a:pPr marL="342900" indent="-342900" algn="l">
              <a:buFont typeface="Arial" panose="020B0604020202020204" pitchFamily="34" charset="0"/>
              <a:buChar char="•"/>
            </a:pPr>
            <a:r>
              <a:rPr lang="sv-SE" dirty="0"/>
              <a:t>In rural areas </a:t>
            </a:r>
            <a:r>
              <a:rPr lang="sv-SE" dirty="0" err="1"/>
              <a:t>we</a:t>
            </a:r>
            <a:r>
              <a:rPr lang="sv-SE" dirty="0"/>
              <a:t> </a:t>
            </a:r>
            <a:r>
              <a:rPr lang="sv-SE" dirty="0" err="1"/>
              <a:t>ourselves</a:t>
            </a:r>
            <a:r>
              <a:rPr lang="sv-SE" dirty="0"/>
              <a:t> </a:t>
            </a:r>
            <a:r>
              <a:rPr lang="sv-SE" dirty="0" err="1"/>
              <a:t>are</a:t>
            </a:r>
            <a:r>
              <a:rPr lang="sv-SE" dirty="0"/>
              <a:t> the </a:t>
            </a:r>
            <a:r>
              <a:rPr lang="sv-SE" dirty="0" err="1"/>
              <a:t>first</a:t>
            </a:r>
            <a:r>
              <a:rPr lang="sv-SE" dirty="0"/>
              <a:t> </a:t>
            </a:r>
            <a:r>
              <a:rPr lang="sv-SE" dirty="0" err="1"/>
              <a:t>responders</a:t>
            </a:r>
            <a:endParaRPr lang="sv-SE" dirty="0"/>
          </a:p>
          <a:p>
            <a:pPr marL="342900" indent="-342900" algn="l">
              <a:buFont typeface="Arial" panose="020B0604020202020204" pitchFamily="34" charset="0"/>
              <a:buChar char="•"/>
            </a:pPr>
            <a:r>
              <a:rPr lang="sv-SE" dirty="0" err="1"/>
              <a:t>We</a:t>
            </a:r>
            <a:r>
              <a:rPr lang="sv-SE" dirty="0"/>
              <a:t> </a:t>
            </a:r>
            <a:r>
              <a:rPr lang="sv-SE" dirty="0" err="1"/>
              <a:t>have</a:t>
            </a:r>
            <a:r>
              <a:rPr lang="sv-SE" dirty="0"/>
              <a:t> to </a:t>
            </a:r>
            <a:r>
              <a:rPr lang="sv-SE" dirty="0" err="1"/>
              <a:t>produce</a:t>
            </a:r>
            <a:r>
              <a:rPr lang="sv-SE" dirty="0"/>
              <a:t> (and store) </a:t>
            </a:r>
            <a:r>
              <a:rPr lang="sv-SE" dirty="0" err="1"/>
              <a:t>energy</a:t>
            </a:r>
            <a:r>
              <a:rPr lang="sv-SE" dirty="0"/>
              <a:t> </a:t>
            </a:r>
            <a:r>
              <a:rPr lang="sv-SE" dirty="0" err="1"/>
              <a:t>locally</a:t>
            </a:r>
            <a:endParaRPr lang="sv-SE" dirty="0"/>
          </a:p>
        </p:txBody>
      </p:sp>
      <p:grpSp>
        <p:nvGrpSpPr>
          <p:cNvPr id="4" name="Grupp 3">
            <a:extLst>
              <a:ext uri="{FF2B5EF4-FFF2-40B4-BE49-F238E27FC236}">
                <a16:creationId xmlns:a16="http://schemas.microsoft.com/office/drawing/2014/main" id="{45BEC580-6AB4-0470-77EC-B690FB95F1D8}"/>
              </a:ext>
            </a:extLst>
          </p:cNvPr>
          <p:cNvGrpSpPr/>
          <p:nvPr/>
        </p:nvGrpSpPr>
        <p:grpSpPr>
          <a:xfrm>
            <a:off x="223520" y="6241832"/>
            <a:ext cx="11816080" cy="568047"/>
            <a:chOff x="223520" y="6241832"/>
            <a:chExt cx="11816080" cy="568047"/>
          </a:xfrm>
        </p:grpSpPr>
        <p:grpSp>
          <p:nvGrpSpPr>
            <p:cNvPr id="5" name="Grupp 4">
              <a:extLst>
                <a:ext uri="{FF2B5EF4-FFF2-40B4-BE49-F238E27FC236}">
                  <a16:creationId xmlns:a16="http://schemas.microsoft.com/office/drawing/2014/main" id="{AD252CCE-9488-B913-2A68-D47F50E94FC2}"/>
                </a:ext>
              </a:extLst>
            </p:cNvPr>
            <p:cNvGrpSpPr/>
            <p:nvPr/>
          </p:nvGrpSpPr>
          <p:grpSpPr>
            <a:xfrm>
              <a:off x="223520" y="6241832"/>
              <a:ext cx="11816080" cy="189448"/>
              <a:chOff x="223520" y="6241832"/>
              <a:chExt cx="11816080" cy="189448"/>
            </a:xfrm>
          </p:grpSpPr>
          <p:cxnSp>
            <p:nvCxnSpPr>
              <p:cNvPr id="17" name="Rak pilkoppling 16">
                <a:extLst>
                  <a:ext uri="{FF2B5EF4-FFF2-40B4-BE49-F238E27FC236}">
                    <a16:creationId xmlns:a16="http://schemas.microsoft.com/office/drawing/2014/main" id="{606F07E9-6C83-BD90-1C7B-0C05813BF4F7}"/>
                  </a:ext>
                </a:extLst>
              </p:cNvPr>
              <p:cNvCxnSpPr/>
              <p:nvPr/>
            </p:nvCxnSpPr>
            <p:spPr>
              <a:xfrm>
                <a:off x="223520" y="6431280"/>
                <a:ext cx="11816080" cy="0"/>
              </a:xfrm>
              <a:prstGeom prst="straightConnector1">
                <a:avLst/>
              </a:prstGeom>
              <a:ln w="444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F19285F4-3E9E-C898-6AA8-500B7DD85487}"/>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F6D71358-F27D-2655-FD49-39F989BE4DAD}"/>
                  </a:ext>
                </a:extLst>
              </p:cNvPr>
              <p:cNvCxnSpPr/>
              <p:nvPr/>
            </p:nvCxnSpPr>
            <p:spPr>
              <a:xfrm>
                <a:off x="224536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0" name="Grupp 19">
                <a:extLst>
                  <a:ext uri="{FF2B5EF4-FFF2-40B4-BE49-F238E27FC236}">
                    <a16:creationId xmlns:a16="http://schemas.microsoft.com/office/drawing/2014/main" id="{D40A1BC7-F8C1-310A-DEFD-CB6E063784A0}"/>
                  </a:ext>
                </a:extLst>
              </p:cNvPr>
              <p:cNvGrpSpPr/>
              <p:nvPr/>
            </p:nvGrpSpPr>
            <p:grpSpPr>
              <a:xfrm>
                <a:off x="3703801" y="6251992"/>
                <a:ext cx="2547861" cy="163552"/>
                <a:chOff x="792480" y="6267728"/>
                <a:chExt cx="2547861" cy="163552"/>
              </a:xfrm>
            </p:grpSpPr>
            <p:grpSp>
              <p:nvGrpSpPr>
                <p:cNvPr id="43" name="Grupp 42">
                  <a:extLst>
                    <a:ext uri="{FF2B5EF4-FFF2-40B4-BE49-F238E27FC236}">
                      <a16:creationId xmlns:a16="http://schemas.microsoft.com/office/drawing/2014/main" id="{EBD62BE1-0F27-68F9-D29D-E93B88D9D641}"/>
                    </a:ext>
                  </a:extLst>
                </p:cNvPr>
                <p:cNvGrpSpPr/>
                <p:nvPr/>
              </p:nvGrpSpPr>
              <p:grpSpPr>
                <a:xfrm>
                  <a:off x="792480" y="6267728"/>
                  <a:ext cx="1076960" cy="163552"/>
                  <a:chOff x="792480" y="6267728"/>
                  <a:chExt cx="1076960" cy="163552"/>
                </a:xfrm>
              </p:grpSpPr>
              <p:cxnSp>
                <p:nvCxnSpPr>
                  <p:cNvPr id="49" name="Rak koppling 48">
                    <a:extLst>
                      <a:ext uri="{FF2B5EF4-FFF2-40B4-BE49-F238E27FC236}">
                        <a16:creationId xmlns:a16="http://schemas.microsoft.com/office/drawing/2014/main" id="{3E61BC7D-241A-EBB9-BB0B-62C6FC852B7A}"/>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Rak koppling 49">
                    <a:extLst>
                      <a:ext uri="{FF2B5EF4-FFF2-40B4-BE49-F238E27FC236}">
                        <a16:creationId xmlns:a16="http://schemas.microsoft.com/office/drawing/2014/main" id="{B8B5771F-AE0A-BDD8-DBB3-EA529C5BF896}"/>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Rak koppling 50">
                    <a:extLst>
                      <a:ext uri="{FF2B5EF4-FFF2-40B4-BE49-F238E27FC236}">
                        <a16:creationId xmlns:a16="http://schemas.microsoft.com/office/drawing/2014/main" id="{E2C10C7C-A872-D958-4F47-552A3EB5AE32}"/>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Rak koppling 51">
                    <a:extLst>
                      <a:ext uri="{FF2B5EF4-FFF2-40B4-BE49-F238E27FC236}">
                        <a16:creationId xmlns:a16="http://schemas.microsoft.com/office/drawing/2014/main" id="{1BF6A5DE-7C47-CFBB-236A-C5699FBA7105}"/>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4" name="Grupp 43">
                  <a:extLst>
                    <a:ext uri="{FF2B5EF4-FFF2-40B4-BE49-F238E27FC236}">
                      <a16:creationId xmlns:a16="http://schemas.microsoft.com/office/drawing/2014/main" id="{292E2FB4-B712-DB8F-3478-EAD91AE2FE28}"/>
                    </a:ext>
                  </a:extLst>
                </p:cNvPr>
                <p:cNvGrpSpPr/>
                <p:nvPr/>
              </p:nvGrpSpPr>
              <p:grpSpPr>
                <a:xfrm>
                  <a:off x="2263381" y="6267728"/>
                  <a:ext cx="1076960" cy="163552"/>
                  <a:chOff x="792480" y="6267728"/>
                  <a:chExt cx="1076960" cy="163552"/>
                </a:xfrm>
              </p:grpSpPr>
              <p:cxnSp>
                <p:nvCxnSpPr>
                  <p:cNvPr id="45" name="Rak koppling 44">
                    <a:extLst>
                      <a:ext uri="{FF2B5EF4-FFF2-40B4-BE49-F238E27FC236}">
                        <a16:creationId xmlns:a16="http://schemas.microsoft.com/office/drawing/2014/main" id="{59705DEA-303C-FA44-B0F7-9FC8F241BE98}"/>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Rak koppling 45">
                    <a:extLst>
                      <a:ext uri="{FF2B5EF4-FFF2-40B4-BE49-F238E27FC236}">
                        <a16:creationId xmlns:a16="http://schemas.microsoft.com/office/drawing/2014/main" id="{0D5E2304-FAD5-7961-5F86-B481C4EEA856}"/>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Rak koppling 46">
                    <a:extLst>
                      <a:ext uri="{FF2B5EF4-FFF2-40B4-BE49-F238E27FC236}">
                        <a16:creationId xmlns:a16="http://schemas.microsoft.com/office/drawing/2014/main" id="{51D180C4-45D5-6204-AF64-AD4B5E4B522B}"/>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Rak koppling 47">
                    <a:extLst>
                      <a:ext uri="{FF2B5EF4-FFF2-40B4-BE49-F238E27FC236}">
                        <a16:creationId xmlns:a16="http://schemas.microsoft.com/office/drawing/2014/main" id="{4A33A6C4-59E4-4930-36D6-08C0227CABF6}"/>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1" name="Grupp 20">
                <a:extLst>
                  <a:ext uri="{FF2B5EF4-FFF2-40B4-BE49-F238E27FC236}">
                    <a16:creationId xmlns:a16="http://schemas.microsoft.com/office/drawing/2014/main" id="{D4B27894-6065-372E-C956-B2EECCC4E7B0}"/>
                  </a:ext>
                </a:extLst>
              </p:cNvPr>
              <p:cNvGrpSpPr/>
              <p:nvPr/>
            </p:nvGrpSpPr>
            <p:grpSpPr>
              <a:xfrm>
                <a:off x="6248398" y="6257568"/>
                <a:ext cx="2547861" cy="163552"/>
                <a:chOff x="792480" y="6267728"/>
                <a:chExt cx="2547861" cy="163552"/>
              </a:xfrm>
            </p:grpSpPr>
            <p:grpSp>
              <p:nvGrpSpPr>
                <p:cNvPr id="33" name="Grupp 32">
                  <a:extLst>
                    <a:ext uri="{FF2B5EF4-FFF2-40B4-BE49-F238E27FC236}">
                      <a16:creationId xmlns:a16="http://schemas.microsoft.com/office/drawing/2014/main" id="{BFFFFA6B-B0FA-FC13-17E3-D585C9CEC61A}"/>
                    </a:ext>
                  </a:extLst>
                </p:cNvPr>
                <p:cNvGrpSpPr/>
                <p:nvPr/>
              </p:nvGrpSpPr>
              <p:grpSpPr>
                <a:xfrm>
                  <a:off x="792480" y="6267728"/>
                  <a:ext cx="1076960" cy="163552"/>
                  <a:chOff x="792480" y="6267728"/>
                  <a:chExt cx="1076960" cy="163552"/>
                </a:xfrm>
              </p:grpSpPr>
              <p:cxnSp>
                <p:nvCxnSpPr>
                  <p:cNvPr id="39" name="Rak koppling 38">
                    <a:extLst>
                      <a:ext uri="{FF2B5EF4-FFF2-40B4-BE49-F238E27FC236}">
                        <a16:creationId xmlns:a16="http://schemas.microsoft.com/office/drawing/2014/main" id="{419534BF-FBC7-6DBD-55B0-757C1E193121}"/>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7C62FCFF-B907-4D71-BE69-5795E6D33E94}"/>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Rak koppling 40">
                    <a:extLst>
                      <a:ext uri="{FF2B5EF4-FFF2-40B4-BE49-F238E27FC236}">
                        <a16:creationId xmlns:a16="http://schemas.microsoft.com/office/drawing/2014/main" id="{3B6A9C6E-C686-D849-E56C-74784ED37725}"/>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Rak koppling 41">
                    <a:extLst>
                      <a:ext uri="{FF2B5EF4-FFF2-40B4-BE49-F238E27FC236}">
                        <a16:creationId xmlns:a16="http://schemas.microsoft.com/office/drawing/2014/main" id="{45C38E09-DE13-1EDC-5C00-E30F22268B91}"/>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4" name="Grupp 33">
                  <a:extLst>
                    <a:ext uri="{FF2B5EF4-FFF2-40B4-BE49-F238E27FC236}">
                      <a16:creationId xmlns:a16="http://schemas.microsoft.com/office/drawing/2014/main" id="{83D4EB77-85F3-6FB8-6A60-DA6DC8DE7FFA}"/>
                    </a:ext>
                  </a:extLst>
                </p:cNvPr>
                <p:cNvGrpSpPr/>
                <p:nvPr/>
              </p:nvGrpSpPr>
              <p:grpSpPr>
                <a:xfrm>
                  <a:off x="2263381" y="6267728"/>
                  <a:ext cx="1076960" cy="163552"/>
                  <a:chOff x="792480" y="6267728"/>
                  <a:chExt cx="1076960" cy="163552"/>
                </a:xfrm>
              </p:grpSpPr>
              <p:cxnSp>
                <p:nvCxnSpPr>
                  <p:cNvPr id="35" name="Rak koppling 34">
                    <a:extLst>
                      <a:ext uri="{FF2B5EF4-FFF2-40B4-BE49-F238E27FC236}">
                        <a16:creationId xmlns:a16="http://schemas.microsoft.com/office/drawing/2014/main" id="{6EC07ED0-0B6F-DF3B-9B03-2A81405C2D92}"/>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Rak koppling 35">
                    <a:extLst>
                      <a:ext uri="{FF2B5EF4-FFF2-40B4-BE49-F238E27FC236}">
                        <a16:creationId xmlns:a16="http://schemas.microsoft.com/office/drawing/2014/main" id="{7A67958D-5E54-DDED-0D07-D028C758FE7D}"/>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Rak koppling 36">
                    <a:extLst>
                      <a:ext uri="{FF2B5EF4-FFF2-40B4-BE49-F238E27FC236}">
                        <a16:creationId xmlns:a16="http://schemas.microsoft.com/office/drawing/2014/main" id="{4F56CF81-6F29-DC8E-348B-7C7D8CC14969}"/>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Rak koppling 37">
                    <a:extLst>
                      <a:ext uri="{FF2B5EF4-FFF2-40B4-BE49-F238E27FC236}">
                        <a16:creationId xmlns:a16="http://schemas.microsoft.com/office/drawing/2014/main" id="{481612D0-2F6B-CEE6-FED1-203724B4280C}"/>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2" name="Grupp 21">
                <a:extLst>
                  <a:ext uri="{FF2B5EF4-FFF2-40B4-BE49-F238E27FC236}">
                    <a16:creationId xmlns:a16="http://schemas.microsoft.com/office/drawing/2014/main" id="{4705CE4E-FD89-F0C3-F531-0E79442B947B}"/>
                  </a:ext>
                </a:extLst>
              </p:cNvPr>
              <p:cNvGrpSpPr/>
              <p:nvPr/>
            </p:nvGrpSpPr>
            <p:grpSpPr>
              <a:xfrm>
                <a:off x="9159719" y="6241832"/>
                <a:ext cx="2547861" cy="163552"/>
                <a:chOff x="792480" y="6267728"/>
                <a:chExt cx="2547861" cy="163552"/>
              </a:xfrm>
            </p:grpSpPr>
            <p:grpSp>
              <p:nvGrpSpPr>
                <p:cNvPr id="23" name="Grupp 22">
                  <a:extLst>
                    <a:ext uri="{FF2B5EF4-FFF2-40B4-BE49-F238E27FC236}">
                      <a16:creationId xmlns:a16="http://schemas.microsoft.com/office/drawing/2014/main" id="{B50ACBAA-7C5D-015F-372A-52EFEF22CABD}"/>
                    </a:ext>
                  </a:extLst>
                </p:cNvPr>
                <p:cNvGrpSpPr/>
                <p:nvPr/>
              </p:nvGrpSpPr>
              <p:grpSpPr>
                <a:xfrm>
                  <a:off x="792480" y="6267728"/>
                  <a:ext cx="1076960" cy="163552"/>
                  <a:chOff x="792480" y="6267728"/>
                  <a:chExt cx="1076960" cy="163552"/>
                </a:xfrm>
              </p:grpSpPr>
              <p:cxnSp>
                <p:nvCxnSpPr>
                  <p:cNvPr id="29" name="Rak koppling 28">
                    <a:extLst>
                      <a:ext uri="{FF2B5EF4-FFF2-40B4-BE49-F238E27FC236}">
                        <a16:creationId xmlns:a16="http://schemas.microsoft.com/office/drawing/2014/main" id="{748FC828-D585-00A6-8DAE-9DF176C5018C}"/>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2A37F71A-8C11-3DD4-1403-670FBA2EAAAD}"/>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B0629415-2DC9-3209-8540-E9A85FF6BA8D}"/>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Rak koppling 31">
                    <a:extLst>
                      <a:ext uri="{FF2B5EF4-FFF2-40B4-BE49-F238E27FC236}">
                        <a16:creationId xmlns:a16="http://schemas.microsoft.com/office/drawing/2014/main" id="{D0A0B20B-42E0-6949-7E69-1F86D7AC8098}"/>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4" name="Grupp 23">
                  <a:extLst>
                    <a:ext uri="{FF2B5EF4-FFF2-40B4-BE49-F238E27FC236}">
                      <a16:creationId xmlns:a16="http://schemas.microsoft.com/office/drawing/2014/main" id="{5AACF7B3-14CB-5892-383E-A070990D733A}"/>
                    </a:ext>
                  </a:extLst>
                </p:cNvPr>
                <p:cNvGrpSpPr/>
                <p:nvPr/>
              </p:nvGrpSpPr>
              <p:grpSpPr>
                <a:xfrm>
                  <a:off x="2263381" y="6267728"/>
                  <a:ext cx="1076960" cy="163552"/>
                  <a:chOff x="792480" y="6267728"/>
                  <a:chExt cx="1076960" cy="163552"/>
                </a:xfrm>
              </p:grpSpPr>
              <p:cxnSp>
                <p:nvCxnSpPr>
                  <p:cNvPr id="25" name="Rak koppling 24">
                    <a:extLst>
                      <a:ext uri="{FF2B5EF4-FFF2-40B4-BE49-F238E27FC236}">
                        <a16:creationId xmlns:a16="http://schemas.microsoft.com/office/drawing/2014/main" id="{6609A356-E738-BD29-6925-18014F05F9BF}"/>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6992057D-96CF-109D-61B6-4204493885E6}"/>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49A383DF-B0CF-6BE8-509E-9C9CB35A858A}"/>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B6AAA7E8-9D46-67EA-13FC-9A8EB7211A44}"/>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6" name="textruta 5">
              <a:extLst>
                <a:ext uri="{FF2B5EF4-FFF2-40B4-BE49-F238E27FC236}">
                  <a16:creationId xmlns:a16="http://schemas.microsoft.com/office/drawing/2014/main" id="{CFA487F1-A087-6B1C-EC78-554708FEE109}"/>
                </a:ext>
              </a:extLst>
            </p:cNvPr>
            <p:cNvSpPr txBox="1"/>
            <p:nvPr/>
          </p:nvSpPr>
          <p:spPr>
            <a:xfrm>
              <a:off x="538480" y="6482080"/>
              <a:ext cx="536180" cy="276999"/>
            </a:xfrm>
            <a:prstGeom prst="rect">
              <a:avLst/>
            </a:prstGeom>
            <a:noFill/>
          </p:spPr>
          <p:txBody>
            <a:bodyPr wrap="square" rtlCol="0">
              <a:spAutoFit/>
            </a:bodyPr>
            <a:lstStyle/>
            <a:p>
              <a:r>
                <a:rPr lang="sv-SE" sz="1200" dirty="0"/>
                <a:t>1980</a:t>
              </a:r>
              <a:endParaRPr lang="en-SE" dirty="0"/>
            </a:p>
          </p:txBody>
        </p:sp>
        <p:grpSp>
          <p:nvGrpSpPr>
            <p:cNvPr id="7" name="Grupp 6">
              <a:extLst>
                <a:ext uri="{FF2B5EF4-FFF2-40B4-BE49-F238E27FC236}">
                  <a16:creationId xmlns:a16="http://schemas.microsoft.com/office/drawing/2014/main" id="{D99228FA-2372-EA40-3C92-FB605134D4A7}"/>
                </a:ext>
              </a:extLst>
            </p:cNvPr>
            <p:cNvGrpSpPr/>
            <p:nvPr/>
          </p:nvGrpSpPr>
          <p:grpSpPr>
            <a:xfrm>
              <a:off x="1942861" y="6482080"/>
              <a:ext cx="8689093" cy="327799"/>
              <a:chOff x="3009661" y="6482080"/>
              <a:chExt cx="8689093" cy="327799"/>
            </a:xfrm>
          </p:grpSpPr>
          <p:sp>
            <p:nvSpPr>
              <p:cNvPr id="8" name="textruta 7">
                <a:extLst>
                  <a:ext uri="{FF2B5EF4-FFF2-40B4-BE49-F238E27FC236}">
                    <a16:creationId xmlns:a16="http://schemas.microsoft.com/office/drawing/2014/main" id="{3BFE2A78-08AE-D9F7-E703-9CE6D45753B5}"/>
                  </a:ext>
                </a:extLst>
              </p:cNvPr>
              <p:cNvSpPr txBox="1"/>
              <p:nvPr/>
            </p:nvSpPr>
            <p:spPr>
              <a:xfrm>
                <a:off x="10296678" y="6518136"/>
                <a:ext cx="536180" cy="276999"/>
              </a:xfrm>
              <a:prstGeom prst="rect">
                <a:avLst/>
              </a:prstGeom>
              <a:noFill/>
            </p:spPr>
            <p:txBody>
              <a:bodyPr wrap="square" rtlCol="0">
                <a:spAutoFit/>
              </a:bodyPr>
              <a:lstStyle/>
              <a:p>
                <a:r>
                  <a:rPr lang="sv-SE" sz="1200" dirty="0"/>
                  <a:t>2018</a:t>
                </a:r>
                <a:endParaRPr lang="en-SE" dirty="0"/>
              </a:p>
            </p:txBody>
          </p:sp>
          <p:sp>
            <p:nvSpPr>
              <p:cNvPr id="9" name="textruta 8">
                <a:extLst>
                  <a:ext uri="{FF2B5EF4-FFF2-40B4-BE49-F238E27FC236}">
                    <a16:creationId xmlns:a16="http://schemas.microsoft.com/office/drawing/2014/main" id="{8513CB53-9C1A-2FD1-9F83-39EF9E38455B}"/>
                  </a:ext>
                </a:extLst>
              </p:cNvPr>
              <p:cNvSpPr txBox="1"/>
              <p:nvPr/>
            </p:nvSpPr>
            <p:spPr>
              <a:xfrm>
                <a:off x="10729626" y="6518136"/>
                <a:ext cx="536180" cy="276999"/>
              </a:xfrm>
              <a:prstGeom prst="rect">
                <a:avLst/>
              </a:prstGeom>
              <a:noFill/>
            </p:spPr>
            <p:txBody>
              <a:bodyPr wrap="square" rtlCol="0">
                <a:spAutoFit/>
              </a:bodyPr>
              <a:lstStyle/>
              <a:p>
                <a:r>
                  <a:rPr lang="sv-SE" sz="1200" dirty="0"/>
                  <a:t>2019</a:t>
                </a:r>
                <a:endParaRPr lang="en-SE" dirty="0"/>
              </a:p>
            </p:txBody>
          </p:sp>
          <p:sp>
            <p:nvSpPr>
              <p:cNvPr id="10" name="textruta 9">
                <a:extLst>
                  <a:ext uri="{FF2B5EF4-FFF2-40B4-BE49-F238E27FC236}">
                    <a16:creationId xmlns:a16="http://schemas.microsoft.com/office/drawing/2014/main" id="{BFC67C1F-B67F-256A-6C0A-4D3E9997D37C}"/>
                  </a:ext>
                </a:extLst>
              </p:cNvPr>
              <p:cNvSpPr txBox="1"/>
              <p:nvPr/>
            </p:nvSpPr>
            <p:spPr>
              <a:xfrm>
                <a:off x="11162574" y="6508968"/>
                <a:ext cx="536180" cy="276999"/>
              </a:xfrm>
              <a:prstGeom prst="rect">
                <a:avLst/>
              </a:prstGeom>
              <a:noFill/>
            </p:spPr>
            <p:txBody>
              <a:bodyPr wrap="square" rtlCol="0">
                <a:spAutoFit/>
              </a:bodyPr>
              <a:lstStyle/>
              <a:p>
                <a:r>
                  <a:rPr lang="sv-SE" sz="1200" dirty="0"/>
                  <a:t>2020</a:t>
                </a:r>
                <a:endParaRPr lang="en-SE" dirty="0"/>
              </a:p>
            </p:txBody>
          </p:sp>
          <p:sp>
            <p:nvSpPr>
              <p:cNvPr id="11" name="textruta 10">
                <a:extLst>
                  <a:ext uri="{FF2B5EF4-FFF2-40B4-BE49-F238E27FC236}">
                    <a16:creationId xmlns:a16="http://schemas.microsoft.com/office/drawing/2014/main" id="{0FBE1937-3C13-3801-5182-F183F27E5858}"/>
                  </a:ext>
                </a:extLst>
              </p:cNvPr>
              <p:cNvSpPr txBox="1"/>
              <p:nvPr/>
            </p:nvSpPr>
            <p:spPr>
              <a:xfrm>
                <a:off x="3009661" y="6482080"/>
                <a:ext cx="536180" cy="276999"/>
              </a:xfrm>
              <a:prstGeom prst="rect">
                <a:avLst/>
              </a:prstGeom>
              <a:noFill/>
            </p:spPr>
            <p:txBody>
              <a:bodyPr wrap="square" rtlCol="0">
                <a:spAutoFit/>
              </a:bodyPr>
              <a:lstStyle/>
              <a:p>
                <a:r>
                  <a:rPr lang="sv-SE" sz="1200" dirty="0"/>
                  <a:t>1990</a:t>
                </a:r>
                <a:endParaRPr lang="en-SE" dirty="0"/>
              </a:p>
            </p:txBody>
          </p:sp>
          <p:sp>
            <p:nvSpPr>
              <p:cNvPr id="12" name="textruta 11">
                <a:extLst>
                  <a:ext uri="{FF2B5EF4-FFF2-40B4-BE49-F238E27FC236}">
                    <a16:creationId xmlns:a16="http://schemas.microsoft.com/office/drawing/2014/main" id="{CFD3E642-DB29-421F-2068-74D0CD43C6B8}"/>
                  </a:ext>
                </a:extLst>
              </p:cNvPr>
              <p:cNvSpPr txBox="1"/>
              <p:nvPr/>
            </p:nvSpPr>
            <p:spPr>
              <a:xfrm>
                <a:off x="4514155" y="6532880"/>
                <a:ext cx="536180" cy="276999"/>
              </a:xfrm>
              <a:prstGeom prst="rect">
                <a:avLst/>
              </a:prstGeom>
              <a:noFill/>
            </p:spPr>
            <p:txBody>
              <a:bodyPr wrap="square" rtlCol="0">
                <a:spAutoFit/>
              </a:bodyPr>
              <a:lstStyle/>
              <a:p>
                <a:r>
                  <a:rPr lang="sv-SE" sz="1200" dirty="0"/>
                  <a:t>2002</a:t>
                </a:r>
                <a:endParaRPr lang="en-SE" dirty="0"/>
              </a:p>
            </p:txBody>
          </p:sp>
          <p:sp>
            <p:nvSpPr>
              <p:cNvPr id="13" name="textruta 12">
                <a:extLst>
                  <a:ext uri="{FF2B5EF4-FFF2-40B4-BE49-F238E27FC236}">
                    <a16:creationId xmlns:a16="http://schemas.microsoft.com/office/drawing/2014/main" id="{F743F0A2-7535-A552-1C71-1B6B30091536}"/>
                  </a:ext>
                </a:extLst>
              </p:cNvPr>
              <p:cNvSpPr txBox="1"/>
              <p:nvPr/>
            </p:nvSpPr>
            <p:spPr>
              <a:xfrm>
                <a:off x="6303129" y="6532880"/>
                <a:ext cx="536180" cy="276999"/>
              </a:xfrm>
              <a:prstGeom prst="rect">
                <a:avLst/>
              </a:prstGeom>
              <a:noFill/>
            </p:spPr>
            <p:txBody>
              <a:bodyPr wrap="square" rtlCol="0">
                <a:spAutoFit/>
              </a:bodyPr>
              <a:lstStyle/>
              <a:p>
                <a:r>
                  <a:rPr lang="sv-SE" sz="1200" dirty="0"/>
                  <a:t>2007</a:t>
                </a:r>
                <a:endParaRPr lang="en-SE" dirty="0"/>
              </a:p>
            </p:txBody>
          </p:sp>
          <p:sp>
            <p:nvSpPr>
              <p:cNvPr id="14" name="textruta 13">
                <a:extLst>
                  <a:ext uri="{FF2B5EF4-FFF2-40B4-BE49-F238E27FC236}">
                    <a16:creationId xmlns:a16="http://schemas.microsoft.com/office/drawing/2014/main" id="{5F83978B-240A-B9C4-CE0D-146685C624AF}"/>
                  </a:ext>
                </a:extLst>
              </p:cNvPr>
              <p:cNvSpPr txBox="1"/>
              <p:nvPr/>
            </p:nvSpPr>
            <p:spPr>
              <a:xfrm>
                <a:off x="7459739" y="6532879"/>
                <a:ext cx="536180" cy="276999"/>
              </a:xfrm>
              <a:prstGeom prst="rect">
                <a:avLst/>
              </a:prstGeom>
              <a:noFill/>
            </p:spPr>
            <p:txBody>
              <a:bodyPr wrap="square" rtlCol="0">
                <a:spAutoFit/>
              </a:bodyPr>
              <a:lstStyle/>
              <a:p>
                <a:r>
                  <a:rPr lang="sv-SE" sz="1200" dirty="0"/>
                  <a:t>2010</a:t>
                </a:r>
                <a:endParaRPr lang="en-SE" dirty="0"/>
              </a:p>
            </p:txBody>
          </p:sp>
          <p:sp>
            <p:nvSpPr>
              <p:cNvPr id="15" name="textruta 14">
                <a:extLst>
                  <a:ext uri="{FF2B5EF4-FFF2-40B4-BE49-F238E27FC236}">
                    <a16:creationId xmlns:a16="http://schemas.microsoft.com/office/drawing/2014/main" id="{DF6D76EF-9F06-55F3-523F-A4A314BF70F6}"/>
                  </a:ext>
                </a:extLst>
              </p:cNvPr>
              <p:cNvSpPr txBox="1"/>
              <p:nvPr/>
            </p:nvSpPr>
            <p:spPr>
              <a:xfrm>
                <a:off x="8167825" y="6524645"/>
                <a:ext cx="536180" cy="276999"/>
              </a:xfrm>
              <a:prstGeom prst="rect">
                <a:avLst/>
              </a:prstGeom>
              <a:noFill/>
            </p:spPr>
            <p:txBody>
              <a:bodyPr wrap="square" rtlCol="0">
                <a:spAutoFit/>
              </a:bodyPr>
              <a:lstStyle/>
              <a:p>
                <a:r>
                  <a:rPr lang="sv-SE" sz="1200" dirty="0"/>
                  <a:t>2012</a:t>
                </a:r>
                <a:endParaRPr lang="en-SE" dirty="0"/>
              </a:p>
            </p:txBody>
          </p:sp>
          <p:sp>
            <p:nvSpPr>
              <p:cNvPr id="16" name="textruta 15">
                <a:extLst>
                  <a:ext uri="{FF2B5EF4-FFF2-40B4-BE49-F238E27FC236}">
                    <a16:creationId xmlns:a16="http://schemas.microsoft.com/office/drawing/2014/main" id="{04F5E82F-7528-1416-41F0-DD2E0B395B0A}"/>
                  </a:ext>
                </a:extLst>
              </p:cNvPr>
              <p:cNvSpPr txBox="1"/>
              <p:nvPr/>
            </p:nvSpPr>
            <p:spPr>
              <a:xfrm>
                <a:off x="8925078" y="6532879"/>
                <a:ext cx="536180" cy="276999"/>
              </a:xfrm>
              <a:prstGeom prst="rect">
                <a:avLst/>
              </a:prstGeom>
              <a:noFill/>
            </p:spPr>
            <p:txBody>
              <a:bodyPr wrap="square" rtlCol="0">
                <a:spAutoFit/>
              </a:bodyPr>
              <a:lstStyle/>
              <a:p>
                <a:r>
                  <a:rPr lang="sv-SE" sz="1200" dirty="0"/>
                  <a:t>2014</a:t>
                </a:r>
                <a:endParaRPr lang="en-SE" dirty="0"/>
              </a:p>
            </p:txBody>
          </p:sp>
        </p:grpSp>
      </p:grpSp>
      <p:sp>
        <p:nvSpPr>
          <p:cNvPr id="53" name="textruta 52">
            <a:extLst>
              <a:ext uri="{FF2B5EF4-FFF2-40B4-BE49-F238E27FC236}">
                <a16:creationId xmlns:a16="http://schemas.microsoft.com/office/drawing/2014/main" id="{8DFB44E4-FCF2-0D1E-3860-D9ED84302396}"/>
              </a:ext>
            </a:extLst>
          </p:cNvPr>
          <p:cNvSpPr txBox="1"/>
          <p:nvPr/>
        </p:nvSpPr>
        <p:spPr>
          <a:xfrm>
            <a:off x="11385430" y="6512558"/>
            <a:ext cx="536180" cy="276999"/>
          </a:xfrm>
          <a:prstGeom prst="rect">
            <a:avLst/>
          </a:prstGeom>
          <a:noFill/>
        </p:spPr>
        <p:txBody>
          <a:bodyPr wrap="square" rtlCol="0">
            <a:spAutoFit/>
          </a:bodyPr>
          <a:lstStyle/>
          <a:p>
            <a:r>
              <a:rPr lang="sv-SE" sz="1200" dirty="0"/>
              <a:t>2023</a:t>
            </a:r>
            <a:endParaRPr lang="en-SE" dirty="0"/>
          </a:p>
        </p:txBody>
      </p:sp>
    </p:spTree>
    <p:extLst>
      <p:ext uri="{BB962C8B-B14F-4D97-AF65-F5344CB8AC3E}">
        <p14:creationId xmlns:p14="http://schemas.microsoft.com/office/powerpoint/2010/main" val="1320721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3CFE1A-42D2-4227-9F7E-0C6596D19FF5}"/>
              </a:ext>
            </a:extLst>
          </p:cNvPr>
          <p:cNvSpPr>
            <a:spLocks noGrp="1"/>
          </p:cNvSpPr>
          <p:nvPr>
            <p:ph type="title"/>
          </p:nvPr>
        </p:nvSpPr>
        <p:spPr>
          <a:xfrm>
            <a:off x="1316442" y="426719"/>
            <a:ext cx="9159240" cy="1325563"/>
          </a:xfrm>
        </p:spPr>
        <p:txBody>
          <a:bodyPr/>
          <a:lstStyle/>
          <a:p>
            <a:r>
              <a:rPr lang="sv-SE" dirty="0"/>
              <a:t>A socio-</a:t>
            </a:r>
            <a:r>
              <a:rPr lang="sv-SE" dirty="0" err="1"/>
              <a:t>technical</a:t>
            </a:r>
            <a:r>
              <a:rPr lang="sv-SE" dirty="0"/>
              <a:t> </a:t>
            </a:r>
            <a:r>
              <a:rPr lang="sv-SE" dirty="0" err="1"/>
              <a:t>project</a:t>
            </a:r>
            <a:r>
              <a:rPr lang="sv-SE" dirty="0"/>
              <a:t> 2022-2024</a:t>
            </a:r>
          </a:p>
        </p:txBody>
      </p:sp>
      <p:sp>
        <p:nvSpPr>
          <p:cNvPr id="3" name="Platshållare för innehåll 2">
            <a:extLst>
              <a:ext uri="{FF2B5EF4-FFF2-40B4-BE49-F238E27FC236}">
                <a16:creationId xmlns:a16="http://schemas.microsoft.com/office/drawing/2014/main" id="{CB86A633-301A-41FD-96B2-1FA447DA2D89}"/>
              </a:ext>
            </a:extLst>
          </p:cNvPr>
          <p:cNvSpPr>
            <a:spLocks noGrp="1"/>
          </p:cNvSpPr>
          <p:nvPr>
            <p:ph idx="1"/>
          </p:nvPr>
        </p:nvSpPr>
        <p:spPr>
          <a:xfrm>
            <a:off x="838200" y="1994698"/>
            <a:ext cx="10515600" cy="4251960"/>
          </a:xfrm>
        </p:spPr>
        <p:txBody>
          <a:bodyPr>
            <a:normAutofit/>
          </a:bodyPr>
          <a:lstStyle/>
          <a:p>
            <a:pPr marL="0" indent="0">
              <a:buNone/>
            </a:pPr>
            <a:endParaRPr lang="sv-SE" sz="1800" dirty="0">
              <a:effectLst/>
              <a:latin typeface="Times New Roman" panose="02020603050405020304" pitchFamily="18" charset="0"/>
              <a:ea typeface="Calibri" panose="020F0502020204030204" pitchFamily="34" charset="0"/>
              <a:cs typeface="Arial" panose="020B0604020202020204" pitchFamily="34" charset="0"/>
            </a:endParaRPr>
          </a:p>
          <a:p>
            <a:r>
              <a:rPr lang="sv-SE" sz="2400" dirty="0" err="1"/>
              <a:t>Aiming</a:t>
            </a:r>
            <a:r>
              <a:rPr lang="sv-SE" sz="2400" dirty="0"/>
              <a:t> at rural </a:t>
            </a:r>
            <a:r>
              <a:rPr lang="sv-SE" sz="2400" dirty="0" err="1"/>
              <a:t>resilience</a:t>
            </a:r>
            <a:r>
              <a:rPr lang="sv-SE" sz="2400" dirty="0"/>
              <a:t>, a </a:t>
            </a:r>
            <a:r>
              <a:rPr lang="sv-SE" sz="2400" dirty="0" err="1"/>
              <a:t>contribution</a:t>
            </a:r>
            <a:r>
              <a:rPr lang="sv-SE" sz="2400" dirty="0"/>
              <a:t> to the transition </a:t>
            </a:r>
            <a:r>
              <a:rPr lang="sv-SE" sz="2400" dirty="0" err="1"/>
              <a:t>due</a:t>
            </a:r>
            <a:r>
              <a:rPr lang="sv-SE" sz="2400" dirty="0"/>
              <a:t> to </a:t>
            </a:r>
            <a:r>
              <a:rPr lang="sv-SE" sz="2400" dirty="0" err="1"/>
              <a:t>climate</a:t>
            </a:r>
            <a:endParaRPr lang="sv-SE" sz="2400" dirty="0"/>
          </a:p>
          <a:p>
            <a:r>
              <a:rPr lang="sv-SE" sz="2400" dirty="0"/>
              <a:t>A </a:t>
            </a:r>
            <a:r>
              <a:rPr lang="sv-SE" sz="2400" dirty="0" err="1"/>
              <a:t>model</a:t>
            </a:r>
            <a:r>
              <a:rPr lang="sv-SE" sz="2400" dirty="0"/>
              <a:t> for rural areas, </a:t>
            </a:r>
            <a:r>
              <a:rPr lang="sv-SE" sz="2400" dirty="0" err="1"/>
              <a:t>complementary</a:t>
            </a:r>
            <a:r>
              <a:rPr lang="sv-SE" sz="2400" dirty="0"/>
              <a:t> to public organisation</a:t>
            </a:r>
          </a:p>
          <a:p>
            <a:r>
              <a:rPr lang="sv-SE" sz="2400" dirty="0" err="1"/>
              <a:t>Local</a:t>
            </a:r>
            <a:r>
              <a:rPr lang="sv-SE" sz="2400" dirty="0"/>
              <a:t> </a:t>
            </a:r>
            <a:r>
              <a:rPr lang="sv-SE" sz="2400" dirty="0" err="1"/>
              <a:t>Resource</a:t>
            </a:r>
            <a:r>
              <a:rPr lang="sv-SE" sz="2400" dirty="0"/>
              <a:t> Group (LRG) to </a:t>
            </a:r>
            <a:r>
              <a:rPr lang="sv-SE" sz="2400" dirty="0" err="1"/>
              <a:t>meet</a:t>
            </a:r>
            <a:r>
              <a:rPr lang="sv-SE" sz="2400" dirty="0"/>
              <a:t> </a:t>
            </a:r>
            <a:r>
              <a:rPr lang="sv-SE" sz="2400" dirty="0" err="1"/>
              <a:t>challenges</a:t>
            </a:r>
            <a:r>
              <a:rPr lang="sv-SE" sz="2400" dirty="0"/>
              <a:t> at </a:t>
            </a:r>
            <a:r>
              <a:rPr lang="sv-SE" sz="2400" dirty="0" err="1"/>
              <a:t>societal</a:t>
            </a:r>
            <a:r>
              <a:rPr lang="sv-SE" sz="2400" dirty="0"/>
              <a:t> </a:t>
            </a:r>
            <a:r>
              <a:rPr lang="sv-SE" sz="2400" dirty="0" err="1"/>
              <a:t>disturbances</a:t>
            </a:r>
            <a:r>
              <a:rPr lang="sv-SE" sz="2400" dirty="0"/>
              <a:t>, </a:t>
            </a:r>
          </a:p>
          <a:p>
            <a:r>
              <a:rPr lang="sv-SE" sz="2400" dirty="0" err="1"/>
              <a:t>Local</a:t>
            </a:r>
            <a:r>
              <a:rPr lang="sv-SE" sz="2400" dirty="0"/>
              <a:t> </a:t>
            </a:r>
            <a:r>
              <a:rPr lang="sv-SE" sz="2400" dirty="0" err="1"/>
              <a:t>energy</a:t>
            </a:r>
            <a:r>
              <a:rPr lang="sv-SE" sz="2400" dirty="0"/>
              <a:t> </a:t>
            </a:r>
            <a:r>
              <a:rPr lang="sv-SE" sz="2400" dirty="0" err="1"/>
              <a:t>production</a:t>
            </a:r>
            <a:r>
              <a:rPr lang="sv-SE" sz="2400" dirty="0"/>
              <a:t> and </a:t>
            </a:r>
            <a:r>
              <a:rPr lang="sv-SE" sz="2400" dirty="0" err="1"/>
              <a:t>storage</a:t>
            </a:r>
            <a:r>
              <a:rPr lang="sv-SE" sz="2400" dirty="0"/>
              <a:t> </a:t>
            </a:r>
            <a:r>
              <a:rPr lang="sv-SE" sz="2400" dirty="0" err="1"/>
              <a:t>of</a:t>
            </a:r>
            <a:r>
              <a:rPr lang="sv-SE" sz="2400" dirty="0"/>
              <a:t> </a:t>
            </a:r>
            <a:r>
              <a:rPr lang="sv-SE" sz="2400" dirty="0" err="1"/>
              <a:t>energy</a:t>
            </a:r>
            <a:r>
              <a:rPr lang="sv-SE" sz="2400" dirty="0"/>
              <a:t> in hydrogen gas for </a:t>
            </a:r>
            <a:r>
              <a:rPr lang="sv-SE" sz="2400" dirty="0" err="1"/>
              <a:t>emergenies</a:t>
            </a:r>
            <a:r>
              <a:rPr lang="sv-SE" sz="2400" dirty="0"/>
              <a:t>  </a:t>
            </a:r>
          </a:p>
          <a:p>
            <a:pPr marL="0" indent="0">
              <a:buNone/>
            </a:pPr>
            <a:r>
              <a:rPr lang="sv-SE" sz="3600" dirty="0">
                <a:latin typeface="The Hand Extrablack" panose="03070A02030502020204" pitchFamily="66" charset="0"/>
                <a:cs typeface="Arial" panose="020B0604020202020204" pitchFamily="34" charset="0"/>
              </a:rPr>
              <a:t> </a:t>
            </a:r>
            <a:endParaRPr lang="sv-SE" sz="3600" dirty="0">
              <a:effectLst/>
              <a:latin typeface="The Hand Extrablack" panose="03070A02030502020204" pitchFamily="66" charset="0"/>
              <a:ea typeface="Calibri" panose="020F0502020204030204" pitchFamily="34" charset="0"/>
              <a:cs typeface="Arial" panose="020B0604020202020204" pitchFamily="34" charset="0"/>
            </a:endParaRPr>
          </a:p>
          <a:p>
            <a:endParaRPr lang="sv-SE" sz="3600" dirty="0">
              <a:latin typeface="The Hand Extrablack" panose="03070A02030502020204" pitchFamily="66" charset="0"/>
            </a:endParaRPr>
          </a:p>
        </p:txBody>
      </p:sp>
      <p:grpSp>
        <p:nvGrpSpPr>
          <p:cNvPr id="4" name="Grupp 3">
            <a:extLst>
              <a:ext uri="{FF2B5EF4-FFF2-40B4-BE49-F238E27FC236}">
                <a16:creationId xmlns:a16="http://schemas.microsoft.com/office/drawing/2014/main" id="{8CE689AE-875F-6E5B-09EC-C681F40A350E}"/>
              </a:ext>
            </a:extLst>
          </p:cNvPr>
          <p:cNvGrpSpPr/>
          <p:nvPr/>
        </p:nvGrpSpPr>
        <p:grpSpPr>
          <a:xfrm>
            <a:off x="223520" y="6241832"/>
            <a:ext cx="11816080" cy="568047"/>
            <a:chOff x="223520" y="6241832"/>
            <a:chExt cx="11816080" cy="568047"/>
          </a:xfrm>
        </p:grpSpPr>
        <p:grpSp>
          <p:nvGrpSpPr>
            <p:cNvPr id="5" name="Grupp 4">
              <a:extLst>
                <a:ext uri="{FF2B5EF4-FFF2-40B4-BE49-F238E27FC236}">
                  <a16:creationId xmlns:a16="http://schemas.microsoft.com/office/drawing/2014/main" id="{51AC3939-6BB4-B6BA-97E1-E30107D38494}"/>
                </a:ext>
              </a:extLst>
            </p:cNvPr>
            <p:cNvGrpSpPr/>
            <p:nvPr/>
          </p:nvGrpSpPr>
          <p:grpSpPr>
            <a:xfrm>
              <a:off x="223520" y="6241832"/>
              <a:ext cx="11816080" cy="189448"/>
              <a:chOff x="223520" y="6241832"/>
              <a:chExt cx="11816080" cy="189448"/>
            </a:xfrm>
          </p:grpSpPr>
          <p:cxnSp>
            <p:nvCxnSpPr>
              <p:cNvPr id="17" name="Rak pilkoppling 16">
                <a:extLst>
                  <a:ext uri="{FF2B5EF4-FFF2-40B4-BE49-F238E27FC236}">
                    <a16:creationId xmlns:a16="http://schemas.microsoft.com/office/drawing/2014/main" id="{282E3073-8C7D-CF6C-30CB-35BC9F0A094B}"/>
                  </a:ext>
                </a:extLst>
              </p:cNvPr>
              <p:cNvCxnSpPr/>
              <p:nvPr/>
            </p:nvCxnSpPr>
            <p:spPr>
              <a:xfrm>
                <a:off x="223520" y="6431280"/>
                <a:ext cx="11816080" cy="0"/>
              </a:xfrm>
              <a:prstGeom prst="straightConnector1">
                <a:avLst/>
              </a:prstGeom>
              <a:ln w="444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C36FA00F-FA1C-8C11-3F4C-915143BF3129}"/>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49A10A43-135B-744A-80CB-28882868051F}"/>
                  </a:ext>
                </a:extLst>
              </p:cNvPr>
              <p:cNvCxnSpPr/>
              <p:nvPr/>
            </p:nvCxnSpPr>
            <p:spPr>
              <a:xfrm>
                <a:off x="224536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0" name="Grupp 19">
                <a:extLst>
                  <a:ext uri="{FF2B5EF4-FFF2-40B4-BE49-F238E27FC236}">
                    <a16:creationId xmlns:a16="http://schemas.microsoft.com/office/drawing/2014/main" id="{7B3A373A-A0C5-40A9-C974-7D7F3B40C010}"/>
                  </a:ext>
                </a:extLst>
              </p:cNvPr>
              <p:cNvGrpSpPr/>
              <p:nvPr/>
            </p:nvGrpSpPr>
            <p:grpSpPr>
              <a:xfrm>
                <a:off x="3703801" y="6251992"/>
                <a:ext cx="2547861" cy="163552"/>
                <a:chOff x="792480" y="6267728"/>
                <a:chExt cx="2547861" cy="163552"/>
              </a:xfrm>
            </p:grpSpPr>
            <p:grpSp>
              <p:nvGrpSpPr>
                <p:cNvPr id="43" name="Grupp 42">
                  <a:extLst>
                    <a:ext uri="{FF2B5EF4-FFF2-40B4-BE49-F238E27FC236}">
                      <a16:creationId xmlns:a16="http://schemas.microsoft.com/office/drawing/2014/main" id="{AC522098-1542-5A8E-6C1D-4CC6314CBBEE}"/>
                    </a:ext>
                  </a:extLst>
                </p:cNvPr>
                <p:cNvGrpSpPr/>
                <p:nvPr/>
              </p:nvGrpSpPr>
              <p:grpSpPr>
                <a:xfrm>
                  <a:off x="792480" y="6267728"/>
                  <a:ext cx="1076960" cy="163552"/>
                  <a:chOff x="792480" y="6267728"/>
                  <a:chExt cx="1076960" cy="163552"/>
                </a:xfrm>
              </p:grpSpPr>
              <p:cxnSp>
                <p:nvCxnSpPr>
                  <p:cNvPr id="49" name="Rak koppling 48">
                    <a:extLst>
                      <a:ext uri="{FF2B5EF4-FFF2-40B4-BE49-F238E27FC236}">
                        <a16:creationId xmlns:a16="http://schemas.microsoft.com/office/drawing/2014/main" id="{F63B5CB1-4657-DC4F-ED3A-5F046DCA4844}"/>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Rak koppling 49">
                    <a:extLst>
                      <a:ext uri="{FF2B5EF4-FFF2-40B4-BE49-F238E27FC236}">
                        <a16:creationId xmlns:a16="http://schemas.microsoft.com/office/drawing/2014/main" id="{D330CBB8-697E-7B2B-0325-2D11CB93FD4D}"/>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Rak koppling 50">
                    <a:extLst>
                      <a:ext uri="{FF2B5EF4-FFF2-40B4-BE49-F238E27FC236}">
                        <a16:creationId xmlns:a16="http://schemas.microsoft.com/office/drawing/2014/main" id="{41FE7EBB-758A-BC57-FB88-B8112EE4A0C5}"/>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Rak koppling 51">
                    <a:extLst>
                      <a:ext uri="{FF2B5EF4-FFF2-40B4-BE49-F238E27FC236}">
                        <a16:creationId xmlns:a16="http://schemas.microsoft.com/office/drawing/2014/main" id="{52B71A5E-6450-3D05-6C69-7D69E5355391}"/>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4" name="Grupp 43">
                  <a:extLst>
                    <a:ext uri="{FF2B5EF4-FFF2-40B4-BE49-F238E27FC236}">
                      <a16:creationId xmlns:a16="http://schemas.microsoft.com/office/drawing/2014/main" id="{56E0EE87-A6D4-EBE9-CCE2-1197A46A7186}"/>
                    </a:ext>
                  </a:extLst>
                </p:cNvPr>
                <p:cNvGrpSpPr/>
                <p:nvPr/>
              </p:nvGrpSpPr>
              <p:grpSpPr>
                <a:xfrm>
                  <a:off x="2263381" y="6267728"/>
                  <a:ext cx="1076960" cy="163552"/>
                  <a:chOff x="792480" y="6267728"/>
                  <a:chExt cx="1076960" cy="163552"/>
                </a:xfrm>
              </p:grpSpPr>
              <p:cxnSp>
                <p:nvCxnSpPr>
                  <p:cNvPr id="45" name="Rak koppling 44">
                    <a:extLst>
                      <a:ext uri="{FF2B5EF4-FFF2-40B4-BE49-F238E27FC236}">
                        <a16:creationId xmlns:a16="http://schemas.microsoft.com/office/drawing/2014/main" id="{5F604C73-BF1D-7BC4-87FD-13FB26F1D0CE}"/>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Rak koppling 45">
                    <a:extLst>
                      <a:ext uri="{FF2B5EF4-FFF2-40B4-BE49-F238E27FC236}">
                        <a16:creationId xmlns:a16="http://schemas.microsoft.com/office/drawing/2014/main" id="{B8FEB461-3A06-7678-C9D8-428D313DF688}"/>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Rak koppling 46">
                    <a:extLst>
                      <a:ext uri="{FF2B5EF4-FFF2-40B4-BE49-F238E27FC236}">
                        <a16:creationId xmlns:a16="http://schemas.microsoft.com/office/drawing/2014/main" id="{2AF64145-F023-5AC4-2C2C-5B149951E19D}"/>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Rak koppling 47">
                    <a:extLst>
                      <a:ext uri="{FF2B5EF4-FFF2-40B4-BE49-F238E27FC236}">
                        <a16:creationId xmlns:a16="http://schemas.microsoft.com/office/drawing/2014/main" id="{BA9DB1BA-A4DD-455D-7BF6-B3B7664002F3}"/>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1" name="Grupp 20">
                <a:extLst>
                  <a:ext uri="{FF2B5EF4-FFF2-40B4-BE49-F238E27FC236}">
                    <a16:creationId xmlns:a16="http://schemas.microsoft.com/office/drawing/2014/main" id="{FD4B9008-20EA-75F3-947E-CAB82D6B948F}"/>
                  </a:ext>
                </a:extLst>
              </p:cNvPr>
              <p:cNvGrpSpPr/>
              <p:nvPr/>
            </p:nvGrpSpPr>
            <p:grpSpPr>
              <a:xfrm>
                <a:off x="6248398" y="6257568"/>
                <a:ext cx="2547861" cy="163552"/>
                <a:chOff x="792480" y="6267728"/>
                <a:chExt cx="2547861" cy="163552"/>
              </a:xfrm>
            </p:grpSpPr>
            <p:grpSp>
              <p:nvGrpSpPr>
                <p:cNvPr id="33" name="Grupp 32">
                  <a:extLst>
                    <a:ext uri="{FF2B5EF4-FFF2-40B4-BE49-F238E27FC236}">
                      <a16:creationId xmlns:a16="http://schemas.microsoft.com/office/drawing/2014/main" id="{E18E8E1A-6AE4-FC7C-8220-11171373758C}"/>
                    </a:ext>
                  </a:extLst>
                </p:cNvPr>
                <p:cNvGrpSpPr/>
                <p:nvPr/>
              </p:nvGrpSpPr>
              <p:grpSpPr>
                <a:xfrm>
                  <a:off x="792480" y="6267728"/>
                  <a:ext cx="1076960" cy="163552"/>
                  <a:chOff x="792480" y="6267728"/>
                  <a:chExt cx="1076960" cy="163552"/>
                </a:xfrm>
              </p:grpSpPr>
              <p:cxnSp>
                <p:nvCxnSpPr>
                  <p:cNvPr id="39" name="Rak koppling 38">
                    <a:extLst>
                      <a:ext uri="{FF2B5EF4-FFF2-40B4-BE49-F238E27FC236}">
                        <a16:creationId xmlns:a16="http://schemas.microsoft.com/office/drawing/2014/main" id="{E687BB5C-6677-2684-D3C1-5EF9BF1129F3}"/>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A81BAB1E-CC03-43F1-4EF7-03D87851AE70}"/>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Rak koppling 40">
                    <a:extLst>
                      <a:ext uri="{FF2B5EF4-FFF2-40B4-BE49-F238E27FC236}">
                        <a16:creationId xmlns:a16="http://schemas.microsoft.com/office/drawing/2014/main" id="{0BCC911B-0BE1-E66A-1DF5-EF15CC6F8750}"/>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Rak koppling 41">
                    <a:extLst>
                      <a:ext uri="{FF2B5EF4-FFF2-40B4-BE49-F238E27FC236}">
                        <a16:creationId xmlns:a16="http://schemas.microsoft.com/office/drawing/2014/main" id="{FBE74993-F59E-37D8-503F-6E10BF8087D8}"/>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4" name="Grupp 33">
                  <a:extLst>
                    <a:ext uri="{FF2B5EF4-FFF2-40B4-BE49-F238E27FC236}">
                      <a16:creationId xmlns:a16="http://schemas.microsoft.com/office/drawing/2014/main" id="{C24E19BE-3D45-6F7A-3EBD-9DA30A8D6E26}"/>
                    </a:ext>
                  </a:extLst>
                </p:cNvPr>
                <p:cNvGrpSpPr/>
                <p:nvPr/>
              </p:nvGrpSpPr>
              <p:grpSpPr>
                <a:xfrm>
                  <a:off x="2263381" y="6267728"/>
                  <a:ext cx="1076960" cy="163552"/>
                  <a:chOff x="792480" y="6267728"/>
                  <a:chExt cx="1076960" cy="163552"/>
                </a:xfrm>
              </p:grpSpPr>
              <p:cxnSp>
                <p:nvCxnSpPr>
                  <p:cNvPr id="35" name="Rak koppling 34">
                    <a:extLst>
                      <a:ext uri="{FF2B5EF4-FFF2-40B4-BE49-F238E27FC236}">
                        <a16:creationId xmlns:a16="http://schemas.microsoft.com/office/drawing/2014/main" id="{3AD4FDC7-535B-AD6A-8EF0-FC313153D5F6}"/>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Rak koppling 35">
                    <a:extLst>
                      <a:ext uri="{FF2B5EF4-FFF2-40B4-BE49-F238E27FC236}">
                        <a16:creationId xmlns:a16="http://schemas.microsoft.com/office/drawing/2014/main" id="{A6340D57-9A66-9C01-6A30-DECC4684616C}"/>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Rak koppling 36">
                    <a:extLst>
                      <a:ext uri="{FF2B5EF4-FFF2-40B4-BE49-F238E27FC236}">
                        <a16:creationId xmlns:a16="http://schemas.microsoft.com/office/drawing/2014/main" id="{956384CD-AB0C-9F64-A4EF-D4D10108DBA5}"/>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Rak koppling 37">
                    <a:extLst>
                      <a:ext uri="{FF2B5EF4-FFF2-40B4-BE49-F238E27FC236}">
                        <a16:creationId xmlns:a16="http://schemas.microsoft.com/office/drawing/2014/main" id="{87528207-356A-66EA-B00F-E26197077647}"/>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2" name="Grupp 21">
                <a:extLst>
                  <a:ext uri="{FF2B5EF4-FFF2-40B4-BE49-F238E27FC236}">
                    <a16:creationId xmlns:a16="http://schemas.microsoft.com/office/drawing/2014/main" id="{28C917B2-CB6C-187F-36D3-18509BB8C8E2}"/>
                  </a:ext>
                </a:extLst>
              </p:cNvPr>
              <p:cNvGrpSpPr/>
              <p:nvPr/>
            </p:nvGrpSpPr>
            <p:grpSpPr>
              <a:xfrm>
                <a:off x="9159719" y="6241832"/>
                <a:ext cx="2547861" cy="163552"/>
                <a:chOff x="792480" y="6267728"/>
                <a:chExt cx="2547861" cy="163552"/>
              </a:xfrm>
            </p:grpSpPr>
            <p:grpSp>
              <p:nvGrpSpPr>
                <p:cNvPr id="23" name="Grupp 22">
                  <a:extLst>
                    <a:ext uri="{FF2B5EF4-FFF2-40B4-BE49-F238E27FC236}">
                      <a16:creationId xmlns:a16="http://schemas.microsoft.com/office/drawing/2014/main" id="{9E44A2CF-88BC-1A8D-B0B9-2BEAE9F44E7C}"/>
                    </a:ext>
                  </a:extLst>
                </p:cNvPr>
                <p:cNvGrpSpPr/>
                <p:nvPr/>
              </p:nvGrpSpPr>
              <p:grpSpPr>
                <a:xfrm>
                  <a:off x="792480" y="6267728"/>
                  <a:ext cx="1076960" cy="163552"/>
                  <a:chOff x="792480" y="6267728"/>
                  <a:chExt cx="1076960" cy="163552"/>
                </a:xfrm>
              </p:grpSpPr>
              <p:cxnSp>
                <p:nvCxnSpPr>
                  <p:cNvPr id="29" name="Rak koppling 28">
                    <a:extLst>
                      <a:ext uri="{FF2B5EF4-FFF2-40B4-BE49-F238E27FC236}">
                        <a16:creationId xmlns:a16="http://schemas.microsoft.com/office/drawing/2014/main" id="{6C0341C2-57F0-D816-C4D5-C0FD2F4CE45B}"/>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58A06BCC-DBCB-CD81-6F82-9CAA104E9753}"/>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099C4B10-3EF9-6B4B-F11F-83D345A503F5}"/>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Rak koppling 31">
                    <a:extLst>
                      <a:ext uri="{FF2B5EF4-FFF2-40B4-BE49-F238E27FC236}">
                        <a16:creationId xmlns:a16="http://schemas.microsoft.com/office/drawing/2014/main" id="{8F697EEA-794C-BA71-55D5-FE19D157A2EF}"/>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4" name="Grupp 23">
                  <a:extLst>
                    <a:ext uri="{FF2B5EF4-FFF2-40B4-BE49-F238E27FC236}">
                      <a16:creationId xmlns:a16="http://schemas.microsoft.com/office/drawing/2014/main" id="{25FE25FA-F60C-9247-C11C-48D0C45E6DEA}"/>
                    </a:ext>
                  </a:extLst>
                </p:cNvPr>
                <p:cNvGrpSpPr/>
                <p:nvPr/>
              </p:nvGrpSpPr>
              <p:grpSpPr>
                <a:xfrm>
                  <a:off x="2263381" y="6267728"/>
                  <a:ext cx="1076960" cy="163552"/>
                  <a:chOff x="792480" y="6267728"/>
                  <a:chExt cx="1076960" cy="163552"/>
                </a:xfrm>
              </p:grpSpPr>
              <p:cxnSp>
                <p:nvCxnSpPr>
                  <p:cNvPr id="25" name="Rak koppling 24">
                    <a:extLst>
                      <a:ext uri="{FF2B5EF4-FFF2-40B4-BE49-F238E27FC236}">
                        <a16:creationId xmlns:a16="http://schemas.microsoft.com/office/drawing/2014/main" id="{0A7F90D4-401C-70EA-7A5E-1DD0F6EB61A0}"/>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8AAFDD8A-05B9-BBA1-2F07-D3304B6A9D51}"/>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08EF2A75-879A-782E-68E3-3F21918EB40E}"/>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DFCCDE1E-6CED-7C9D-9B26-23EEDE993A61}"/>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6" name="textruta 5">
              <a:extLst>
                <a:ext uri="{FF2B5EF4-FFF2-40B4-BE49-F238E27FC236}">
                  <a16:creationId xmlns:a16="http://schemas.microsoft.com/office/drawing/2014/main" id="{E862C273-1BE5-E3E0-BDAB-EEF5A5205158}"/>
                </a:ext>
              </a:extLst>
            </p:cNvPr>
            <p:cNvSpPr txBox="1"/>
            <p:nvPr/>
          </p:nvSpPr>
          <p:spPr>
            <a:xfrm>
              <a:off x="538480" y="6482080"/>
              <a:ext cx="536180" cy="276999"/>
            </a:xfrm>
            <a:prstGeom prst="rect">
              <a:avLst/>
            </a:prstGeom>
            <a:noFill/>
          </p:spPr>
          <p:txBody>
            <a:bodyPr wrap="square" rtlCol="0">
              <a:spAutoFit/>
            </a:bodyPr>
            <a:lstStyle/>
            <a:p>
              <a:r>
                <a:rPr lang="sv-SE" sz="1200" dirty="0"/>
                <a:t>1980</a:t>
              </a:r>
              <a:endParaRPr lang="en-SE" dirty="0"/>
            </a:p>
          </p:txBody>
        </p:sp>
        <p:grpSp>
          <p:nvGrpSpPr>
            <p:cNvPr id="7" name="Grupp 6">
              <a:extLst>
                <a:ext uri="{FF2B5EF4-FFF2-40B4-BE49-F238E27FC236}">
                  <a16:creationId xmlns:a16="http://schemas.microsoft.com/office/drawing/2014/main" id="{7050EB09-98DF-D92F-B08A-25B9B93DF0A1}"/>
                </a:ext>
              </a:extLst>
            </p:cNvPr>
            <p:cNvGrpSpPr/>
            <p:nvPr/>
          </p:nvGrpSpPr>
          <p:grpSpPr>
            <a:xfrm>
              <a:off x="1942861" y="6482080"/>
              <a:ext cx="8689093" cy="327799"/>
              <a:chOff x="3009661" y="6482080"/>
              <a:chExt cx="8689093" cy="327799"/>
            </a:xfrm>
          </p:grpSpPr>
          <p:sp>
            <p:nvSpPr>
              <p:cNvPr id="8" name="textruta 7">
                <a:extLst>
                  <a:ext uri="{FF2B5EF4-FFF2-40B4-BE49-F238E27FC236}">
                    <a16:creationId xmlns:a16="http://schemas.microsoft.com/office/drawing/2014/main" id="{525DE984-930F-F3F8-A304-A711A9886952}"/>
                  </a:ext>
                </a:extLst>
              </p:cNvPr>
              <p:cNvSpPr txBox="1"/>
              <p:nvPr/>
            </p:nvSpPr>
            <p:spPr>
              <a:xfrm>
                <a:off x="10296678" y="6518136"/>
                <a:ext cx="536180" cy="276999"/>
              </a:xfrm>
              <a:prstGeom prst="rect">
                <a:avLst/>
              </a:prstGeom>
              <a:noFill/>
            </p:spPr>
            <p:txBody>
              <a:bodyPr wrap="square" rtlCol="0">
                <a:spAutoFit/>
              </a:bodyPr>
              <a:lstStyle/>
              <a:p>
                <a:r>
                  <a:rPr lang="sv-SE" sz="1200" dirty="0"/>
                  <a:t>2018</a:t>
                </a:r>
                <a:endParaRPr lang="en-SE" dirty="0"/>
              </a:p>
            </p:txBody>
          </p:sp>
          <p:sp>
            <p:nvSpPr>
              <p:cNvPr id="9" name="textruta 8">
                <a:extLst>
                  <a:ext uri="{FF2B5EF4-FFF2-40B4-BE49-F238E27FC236}">
                    <a16:creationId xmlns:a16="http://schemas.microsoft.com/office/drawing/2014/main" id="{981CCEF5-7F01-CF47-4AA2-CC22A8DF928F}"/>
                  </a:ext>
                </a:extLst>
              </p:cNvPr>
              <p:cNvSpPr txBox="1"/>
              <p:nvPr/>
            </p:nvSpPr>
            <p:spPr>
              <a:xfrm>
                <a:off x="10729626" y="6518136"/>
                <a:ext cx="536180" cy="276999"/>
              </a:xfrm>
              <a:prstGeom prst="rect">
                <a:avLst/>
              </a:prstGeom>
              <a:noFill/>
            </p:spPr>
            <p:txBody>
              <a:bodyPr wrap="square" rtlCol="0">
                <a:spAutoFit/>
              </a:bodyPr>
              <a:lstStyle/>
              <a:p>
                <a:r>
                  <a:rPr lang="sv-SE" sz="1200" dirty="0"/>
                  <a:t>2019</a:t>
                </a:r>
                <a:endParaRPr lang="en-SE" dirty="0"/>
              </a:p>
            </p:txBody>
          </p:sp>
          <p:sp>
            <p:nvSpPr>
              <p:cNvPr id="10" name="textruta 9">
                <a:extLst>
                  <a:ext uri="{FF2B5EF4-FFF2-40B4-BE49-F238E27FC236}">
                    <a16:creationId xmlns:a16="http://schemas.microsoft.com/office/drawing/2014/main" id="{873EAA84-6124-1085-EB02-17DB561F64BC}"/>
                  </a:ext>
                </a:extLst>
              </p:cNvPr>
              <p:cNvSpPr txBox="1"/>
              <p:nvPr/>
            </p:nvSpPr>
            <p:spPr>
              <a:xfrm>
                <a:off x="11162574" y="6508968"/>
                <a:ext cx="536180" cy="276999"/>
              </a:xfrm>
              <a:prstGeom prst="rect">
                <a:avLst/>
              </a:prstGeom>
              <a:noFill/>
            </p:spPr>
            <p:txBody>
              <a:bodyPr wrap="square" rtlCol="0">
                <a:spAutoFit/>
              </a:bodyPr>
              <a:lstStyle/>
              <a:p>
                <a:r>
                  <a:rPr lang="sv-SE" sz="1200" dirty="0"/>
                  <a:t>2020</a:t>
                </a:r>
                <a:endParaRPr lang="en-SE" dirty="0"/>
              </a:p>
            </p:txBody>
          </p:sp>
          <p:sp>
            <p:nvSpPr>
              <p:cNvPr id="11" name="textruta 10">
                <a:extLst>
                  <a:ext uri="{FF2B5EF4-FFF2-40B4-BE49-F238E27FC236}">
                    <a16:creationId xmlns:a16="http://schemas.microsoft.com/office/drawing/2014/main" id="{FC8B97FE-4283-73B0-E656-1EDC2ACB23A6}"/>
                  </a:ext>
                </a:extLst>
              </p:cNvPr>
              <p:cNvSpPr txBox="1"/>
              <p:nvPr/>
            </p:nvSpPr>
            <p:spPr>
              <a:xfrm>
                <a:off x="3009661" y="6482080"/>
                <a:ext cx="536180" cy="276999"/>
              </a:xfrm>
              <a:prstGeom prst="rect">
                <a:avLst/>
              </a:prstGeom>
              <a:noFill/>
            </p:spPr>
            <p:txBody>
              <a:bodyPr wrap="square" rtlCol="0">
                <a:spAutoFit/>
              </a:bodyPr>
              <a:lstStyle/>
              <a:p>
                <a:r>
                  <a:rPr lang="sv-SE" sz="1200" dirty="0"/>
                  <a:t>1990</a:t>
                </a:r>
                <a:endParaRPr lang="en-SE" dirty="0"/>
              </a:p>
            </p:txBody>
          </p:sp>
          <p:sp>
            <p:nvSpPr>
              <p:cNvPr id="12" name="textruta 11">
                <a:extLst>
                  <a:ext uri="{FF2B5EF4-FFF2-40B4-BE49-F238E27FC236}">
                    <a16:creationId xmlns:a16="http://schemas.microsoft.com/office/drawing/2014/main" id="{4DDF7161-D084-BC43-DFD6-71977ACA1010}"/>
                  </a:ext>
                </a:extLst>
              </p:cNvPr>
              <p:cNvSpPr txBox="1"/>
              <p:nvPr/>
            </p:nvSpPr>
            <p:spPr>
              <a:xfrm>
                <a:off x="4514155" y="6532880"/>
                <a:ext cx="536180" cy="276999"/>
              </a:xfrm>
              <a:prstGeom prst="rect">
                <a:avLst/>
              </a:prstGeom>
              <a:noFill/>
            </p:spPr>
            <p:txBody>
              <a:bodyPr wrap="square" rtlCol="0">
                <a:spAutoFit/>
              </a:bodyPr>
              <a:lstStyle/>
              <a:p>
                <a:r>
                  <a:rPr lang="sv-SE" sz="1200" dirty="0"/>
                  <a:t>2002</a:t>
                </a:r>
                <a:endParaRPr lang="en-SE" dirty="0"/>
              </a:p>
            </p:txBody>
          </p:sp>
          <p:sp>
            <p:nvSpPr>
              <p:cNvPr id="13" name="textruta 12">
                <a:extLst>
                  <a:ext uri="{FF2B5EF4-FFF2-40B4-BE49-F238E27FC236}">
                    <a16:creationId xmlns:a16="http://schemas.microsoft.com/office/drawing/2014/main" id="{341BDC48-397D-B720-D331-2E4857B1D8A8}"/>
                  </a:ext>
                </a:extLst>
              </p:cNvPr>
              <p:cNvSpPr txBox="1"/>
              <p:nvPr/>
            </p:nvSpPr>
            <p:spPr>
              <a:xfrm>
                <a:off x="6303129" y="6532880"/>
                <a:ext cx="536180" cy="276999"/>
              </a:xfrm>
              <a:prstGeom prst="rect">
                <a:avLst/>
              </a:prstGeom>
              <a:noFill/>
            </p:spPr>
            <p:txBody>
              <a:bodyPr wrap="square" rtlCol="0">
                <a:spAutoFit/>
              </a:bodyPr>
              <a:lstStyle/>
              <a:p>
                <a:r>
                  <a:rPr lang="sv-SE" sz="1200" dirty="0"/>
                  <a:t>2007</a:t>
                </a:r>
                <a:endParaRPr lang="en-SE" dirty="0"/>
              </a:p>
            </p:txBody>
          </p:sp>
          <p:sp>
            <p:nvSpPr>
              <p:cNvPr id="14" name="textruta 13">
                <a:extLst>
                  <a:ext uri="{FF2B5EF4-FFF2-40B4-BE49-F238E27FC236}">
                    <a16:creationId xmlns:a16="http://schemas.microsoft.com/office/drawing/2014/main" id="{808D197E-D866-6C55-A95F-5A2A49627FE6}"/>
                  </a:ext>
                </a:extLst>
              </p:cNvPr>
              <p:cNvSpPr txBox="1"/>
              <p:nvPr/>
            </p:nvSpPr>
            <p:spPr>
              <a:xfrm>
                <a:off x="7459739" y="6532879"/>
                <a:ext cx="536180" cy="276999"/>
              </a:xfrm>
              <a:prstGeom prst="rect">
                <a:avLst/>
              </a:prstGeom>
              <a:noFill/>
            </p:spPr>
            <p:txBody>
              <a:bodyPr wrap="square" rtlCol="0">
                <a:spAutoFit/>
              </a:bodyPr>
              <a:lstStyle/>
              <a:p>
                <a:r>
                  <a:rPr lang="sv-SE" sz="1200" dirty="0"/>
                  <a:t>2010</a:t>
                </a:r>
                <a:endParaRPr lang="en-SE" dirty="0"/>
              </a:p>
            </p:txBody>
          </p:sp>
          <p:sp>
            <p:nvSpPr>
              <p:cNvPr id="15" name="textruta 14">
                <a:extLst>
                  <a:ext uri="{FF2B5EF4-FFF2-40B4-BE49-F238E27FC236}">
                    <a16:creationId xmlns:a16="http://schemas.microsoft.com/office/drawing/2014/main" id="{4F0E8CBA-41A4-A1B9-C51E-EDAA1C1FD68B}"/>
                  </a:ext>
                </a:extLst>
              </p:cNvPr>
              <p:cNvSpPr txBox="1"/>
              <p:nvPr/>
            </p:nvSpPr>
            <p:spPr>
              <a:xfrm>
                <a:off x="8167825" y="6524645"/>
                <a:ext cx="536180" cy="276999"/>
              </a:xfrm>
              <a:prstGeom prst="rect">
                <a:avLst/>
              </a:prstGeom>
              <a:noFill/>
            </p:spPr>
            <p:txBody>
              <a:bodyPr wrap="square" rtlCol="0">
                <a:spAutoFit/>
              </a:bodyPr>
              <a:lstStyle/>
              <a:p>
                <a:r>
                  <a:rPr lang="sv-SE" sz="1200" dirty="0"/>
                  <a:t>2012</a:t>
                </a:r>
                <a:endParaRPr lang="en-SE" dirty="0"/>
              </a:p>
            </p:txBody>
          </p:sp>
          <p:sp>
            <p:nvSpPr>
              <p:cNvPr id="16" name="textruta 15">
                <a:extLst>
                  <a:ext uri="{FF2B5EF4-FFF2-40B4-BE49-F238E27FC236}">
                    <a16:creationId xmlns:a16="http://schemas.microsoft.com/office/drawing/2014/main" id="{606047CE-ED24-93CD-7761-085B3F486C43}"/>
                  </a:ext>
                </a:extLst>
              </p:cNvPr>
              <p:cNvSpPr txBox="1"/>
              <p:nvPr/>
            </p:nvSpPr>
            <p:spPr>
              <a:xfrm>
                <a:off x="8925078" y="6532879"/>
                <a:ext cx="536180" cy="276999"/>
              </a:xfrm>
              <a:prstGeom prst="rect">
                <a:avLst/>
              </a:prstGeom>
              <a:noFill/>
            </p:spPr>
            <p:txBody>
              <a:bodyPr wrap="square" rtlCol="0">
                <a:spAutoFit/>
              </a:bodyPr>
              <a:lstStyle/>
              <a:p>
                <a:r>
                  <a:rPr lang="sv-SE" sz="1200" dirty="0"/>
                  <a:t>2014</a:t>
                </a:r>
                <a:endParaRPr lang="en-SE" dirty="0"/>
              </a:p>
            </p:txBody>
          </p:sp>
        </p:grpSp>
      </p:grpSp>
      <p:sp>
        <p:nvSpPr>
          <p:cNvPr id="102" name="textruta 101">
            <a:extLst>
              <a:ext uri="{FF2B5EF4-FFF2-40B4-BE49-F238E27FC236}">
                <a16:creationId xmlns:a16="http://schemas.microsoft.com/office/drawing/2014/main" id="{CA6F5BEB-0EF0-A6AF-8FCE-9B3A8FF5DD49}"/>
              </a:ext>
            </a:extLst>
          </p:cNvPr>
          <p:cNvSpPr txBox="1"/>
          <p:nvPr/>
        </p:nvSpPr>
        <p:spPr>
          <a:xfrm>
            <a:off x="4469731" y="6524476"/>
            <a:ext cx="536180" cy="276999"/>
          </a:xfrm>
          <a:prstGeom prst="rect">
            <a:avLst/>
          </a:prstGeom>
          <a:noFill/>
        </p:spPr>
        <p:txBody>
          <a:bodyPr wrap="square" rtlCol="0">
            <a:spAutoFit/>
          </a:bodyPr>
          <a:lstStyle/>
          <a:p>
            <a:r>
              <a:rPr lang="sv-SE" sz="1200" dirty="0"/>
              <a:t>2005</a:t>
            </a:r>
            <a:endParaRPr lang="en-SE" dirty="0"/>
          </a:p>
        </p:txBody>
      </p:sp>
      <p:sp>
        <p:nvSpPr>
          <p:cNvPr id="153" name="textruta 152">
            <a:extLst>
              <a:ext uri="{FF2B5EF4-FFF2-40B4-BE49-F238E27FC236}">
                <a16:creationId xmlns:a16="http://schemas.microsoft.com/office/drawing/2014/main" id="{0D68BC0A-81C9-57A6-929E-3D386E06F149}"/>
              </a:ext>
            </a:extLst>
          </p:cNvPr>
          <p:cNvSpPr txBox="1"/>
          <p:nvPr/>
        </p:nvSpPr>
        <p:spPr>
          <a:xfrm>
            <a:off x="11460586" y="6512558"/>
            <a:ext cx="536180" cy="276999"/>
          </a:xfrm>
          <a:prstGeom prst="rect">
            <a:avLst/>
          </a:prstGeom>
          <a:noFill/>
        </p:spPr>
        <p:txBody>
          <a:bodyPr wrap="square" rtlCol="0">
            <a:spAutoFit/>
          </a:bodyPr>
          <a:lstStyle/>
          <a:p>
            <a:r>
              <a:rPr lang="sv-SE" sz="1200" dirty="0"/>
              <a:t>2023</a:t>
            </a:r>
            <a:endParaRPr lang="en-SE" dirty="0"/>
          </a:p>
        </p:txBody>
      </p:sp>
      <p:sp>
        <p:nvSpPr>
          <p:cNvPr id="155" name="textruta 154">
            <a:extLst>
              <a:ext uri="{FF2B5EF4-FFF2-40B4-BE49-F238E27FC236}">
                <a16:creationId xmlns:a16="http://schemas.microsoft.com/office/drawing/2014/main" id="{3344F0B2-94AD-F15E-FF22-6B8E85610D61}"/>
              </a:ext>
            </a:extLst>
          </p:cNvPr>
          <p:cNvSpPr txBox="1"/>
          <p:nvPr/>
        </p:nvSpPr>
        <p:spPr>
          <a:xfrm>
            <a:off x="10986686" y="6514646"/>
            <a:ext cx="536180" cy="276999"/>
          </a:xfrm>
          <a:prstGeom prst="rect">
            <a:avLst/>
          </a:prstGeom>
          <a:noFill/>
        </p:spPr>
        <p:txBody>
          <a:bodyPr wrap="square" rtlCol="0">
            <a:spAutoFit/>
          </a:bodyPr>
          <a:lstStyle/>
          <a:p>
            <a:r>
              <a:rPr lang="sv-SE" sz="1200" dirty="0"/>
              <a:t>2022</a:t>
            </a:r>
            <a:endParaRPr lang="en-SE" dirty="0"/>
          </a:p>
        </p:txBody>
      </p:sp>
      <p:grpSp>
        <p:nvGrpSpPr>
          <p:cNvPr id="159" name="Grupp 158">
            <a:extLst>
              <a:ext uri="{FF2B5EF4-FFF2-40B4-BE49-F238E27FC236}">
                <a16:creationId xmlns:a16="http://schemas.microsoft.com/office/drawing/2014/main" id="{0DEAD906-52C9-E65D-15E5-3C54E38CE722}"/>
              </a:ext>
            </a:extLst>
          </p:cNvPr>
          <p:cNvGrpSpPr/>
          <p:nvPr/>
        </p:nvGrpSpPr>
        <p:grpSpPr>
          <a:xfrm>
            <a:off x="223520" y="6021451"/>
            <a:ext cx="11816080" cy="788428"/>
            <a:chOff x="223520" y="6021451"/>
            <a:chExt cx="11816080" cy="788428"/>
          </a:xfrm>
        </p:grpSpPr>
        <p:grpSp>
          <p:nvGrpSpPr>
            <p:cNvPr id="53" name="Grupp 52">
              <a:extLst>
                <a:ext uri="{FF2B5EF4-FFF2-40B4-BE49-F238E27FC236}">
                  <a16:creationId xmlns:a16="http://schemas.microsoft.com/office/drawing/2014/main" id="{E82A2F3B-399D-1411-2407-7CC3BDA322F9}"/>
                </a:ext>
              </a:extLst>
            </p:cNvPr>
            <p:cNvGrpSpPr/>
            <p:nvPr/>
          </p:nvGrpSpPr>
          <p:grpSpPr>
            <a:xfrm>
              <a:off x="223520" y="6241832"/>
              <a:ext cx="11816080" cy="568047"/>
              <a:chOff x="223520" y="6241832"/>
              <a:chExt cx="11816080" cy="568047"/>
            </a:xfrm>
          </p:grpSpPr>
          <p:grpSp>
            <p:nvGrpSpPr>
              <p:cNvPr id="54" name="Grupp 53">
                <a:extLst>
                  <a:ext uri="{FF2B5EF4-FFF2-40B4-BE49-F238E27FC236}">
                    <a16:creationId xmlns:a16="http://schemas.microsoft.com/office/drawing/2014/main" id="{1BE15766-FA61-26D1-8E46-531AE006DBD1}"/>
                  </a:ext>
                </a:extLst>
              </p:cNvPr>
              <p:cNvGrpSpPr/>
              <p:nvPr/>
            </p:nvGrpSpPr>
            <p:grpSpPr>
              <a:xfrm>
                <a:off x="223520" y="6241832"/>
                <a:ext cx="11816080" cy="189448"/>
                <a:chOff x="223520" y="6241832"/>
                <a:chExt cx="11816080" cy="189448"/>
              </a:xfrm>
            </p:grpSpPr>
            <p:cxnSp>
              <p:nvCxnSpPr>
                <p:cNvPr id="66" name="Rak pilkoppling 65">
                  <a:extLst>
                    <a:ext uri="{FF2B5EF4-FFF2-40B4-BE49-F238E27FC236}">
                      <a16:creationId xmlns:a16="http://schemas.microsoft.com/office/drawing/2014/main" id="{05D77E8D-418E-817F-D74B-8FA2C84AF3E2}"/>
                    </a:ext>
                  </a:extLst>
                </p:cNvPr>
                <p:cNvCxnSpPr/>
                <p:nvPr/>
              </p:nvCxnSpPr>
              <p:spPr>
                <a:xfrm>
                  <a:off x="223520" y="6431280"/>
                  <a:ext cx="11816080" cy="0"/>
                </a:xfrm>
                <a:prstGeom prst="straightConnector1">
                  <a:avLst/>
                </a:prstGeom>
                <a:ln w="444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Rak koppling 66">
                  <a:extLst>
                    <a:ext uri="{FF2B5EF4-FFF2-40B4-BE49-F238E27FC236}">
                      <a16:creationId xmlns:a16="http://schemas.microsoft.com/office/drawing/2014/main" id="{27147056-CDDD-5250-6F46-D4B9F11B97D8}"/>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8" name="Rak koppling 67">
                  <a:extLst>
                    <a:ext uri="{FF2B5EF4-FFF2-40B4-BE49-F238E27FC236}">
                      <a16:creationId xmlns:a16="http://schemas.microsoft.com/office/drawing/2014/main" id="{7865B153-DC0C-0250-C57B-7C36B36C63C9}"/>
                    </a:ext>
                  </a:extLst>
                </p:cNvPr>
                <p:cNvCxnSpPr/>
                <p:nvPr/>
              </p:nvCxnSpPr>
              <p:spPr>
                <a:xfrm>
                  <a:off x="224536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69" name="Grupp 68">
                  <a:extLst>
                    <a:ext uri="{FF2B5EF4-FFF2-40B4-BE49-F238E27FC236}">
                      <a16:creationId xmlns:a16="http://schemas.microsoft.com/office/drawing/2014/main" id="{02D63F22-4B2C-3A59-E9CF-F0754590B736}"/>
                    </a:ext>
                  </a:extLst>
                </p:cNvPr>
                <p:cNvGrpSpPr/>
                <p:nvPr/>
              </p:nvGrpSpPr>
              <p:grpSpPr>
                <a:xfrm>
                  <a:off x="3703801" y="6251992"/>
                  <a:ext cx="2547861" cy="163552"/>
                  <a:chOff x="792480" y="6267728"/>
                  <a:chExt cx="2547861" cy="163552"/>
                </a:xfrm>
              </p:grpSpPr>
              <p:grpSp>
                <p:nvGrpSpPr>
                  <p:cNvPr id="92" name="Grupp 91">
                    <a:extLst>
                      <a:ext uri="{FF2B5EF4-FFF2-40B4-BE49-F238E27FC236}">
                        <a16:creationId xmlns:a16="http://schemas.microsoft.com/office/drawing/2014/main" id="{7F567F2A-D8E2-14F5-2E7D-719E5339063F}"/>
                      </a:ext>
                    </a:extLst>
                  </p:cNvPr>
                  <p:cNvGrpSpPr/>
                  <p:nvPr/>
                </p:nvGrpSpPr>
                <p:grpSpPr>
                  <a:xfrm>
                    <a:off x="792480" y="6267728"/>
                    <a:ext cx="1076960" cy="163552"/>
                    <a:chOff x="792480" y="6267728"/>
                    <a:chExt cx="1076960" cy="163552"/>
                  </a:xfrm>
                </p:grpSpPr>
                <p:cxnSp>
                  <p:nvCxnSpPr>
                    <p:cNvPr id="98" name="Rak koppling 97">
                      <a:extLst>
                        <a:ext uri="{FF2B5EF4-FFF2-40B4-BE49-F238E27FC236}">
                          <a16:creationId xmlns:a16="http://schemas.microsoft.com/office/drawing/2014/main" id="{0E34AEEA-4DCC-3C79-0451-D83D66E4224E}"/>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9" name="Rak koppling 98">
                      <a:extLst>
                        <a:ext uri="{FF2B5EF4-FFF2-40B4-BE49-F238E27FC236}">
                          <a16:creationId xmlns:a16="http://schemas.microsoft.com/office/drawing/2014/main" id="{FD573BA9-1899-842D-5187-0CA1DBB03925}"/>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0" name="Rak koppling 99">
                      <a:extLst>
                        <a:ext uri="{FF2B5EF4-FFF2-40B4-BE49-F238E27FC236}">
                          <a16:creationId xmlns:a16="http://schemas.microsoft.com/office/drawing/2014/main" id="{814E544E-D4A6-3DC9-54AF-891681384C2E}"/>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1" name="Rak koppling 100">
                      <a:extLst>
                        <a:ext uri="{FF2B5EF4-FFF2-40B4-BE49-F238E27FC236}">
                          <a16:creationId xmlns:a16="http://schemas.microsoft.com/office/drawing/2014/main" id="{B9D860E1-7580-6DF0-350E-296614F24726}"/>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3" name="Grupp 92">
                    <a:extLst>
                      <a:ext uri="{FF2B5EF4-FFF2-40B4-BE49-F238E27FC236}">
                        <a16:creationId xmlns:a16="http://schemas.microsoft.com/office/drawing/2014/main" id="{D19476CB-7518-7CDC-AEB6-EEE86BE39A17}"/>
                      </a:ext>
                    </a:extLst>
                  </p:cNvPr>
                  <p:cNvGrpSpPr/>
                  <p:nvPr/>
                </p:nvGrpSpPr>
                <p:grpSpPr>
                  <a:xfrm>
                    <a:off x="2263381" y="6267728"/>
                    <a:ext cx="1076960" cy="163552"/>
                    <a:chOff x="792480" y="6267728"/>
                    <a:chExt cx="1076960" cy="163552"/>
                  </a:xfrm>
                </p:grpSpPr>
                <p:cxnSp>
                  <p:nvCxnSpPr>
                    <p:cNvPr id="94" name="Rak koppling 93">
                      <a:extLst>
                        <a:ext uri="{FF2B5EF4-FFF2-40B4-BE49-F238E27FC236}">
                          <a16:creationId xmlns:a16="http://schemas.microsoft.com/office/drawing/2014/main" id="{00E0B443-4D4A-E168-4544-CB8FFB01E98F}"/>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5" name="Rak koppling 94">
                      <a:extLst>
                        <a:ext uri="{FF2B5EF4-FFF2-40B4-BE49-F238E27FC236}">
                          <a16:creationId xmlns:a16="http://schemas.microsoft.com/office/drawing/2014/main" id="{202DE4FA-AB64-B4FC-2A85-F0D2C285ECA4}"/>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6" name="Rak koppling 95">
                      <a:extLst>
                        <a:ext uri="{FF2B5EF4-FFF2-40B4-BE49-F238E27FC236}">
                          <a16:creationId xmlns:a16="http://schemas.microsoft.com/office/drawing/2014/main" id="{AAE9CBBE-687E-FA4D-CE5A-821AA85C6DED}"/>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7" name="Rak koppling 96">
                      <a:extLst>
                        <a:ext uri="{FF2B5EF4-FFF2-40B4-BE49-F238E27FC236}">
                          <a16:creationId xmlns:a16="http://schemas.microsoft.com/office/drawing/2014/main" id="{F03DF3BB-33BC-54BD-4FF2-B9C0DAB876A7}"/>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70" name="Grupp 69">
                  <a:extLst>
                    <a:ext uri="{FF2B5EF4-FFF2-40B4-BE49-F238E27FC236}">
                      <a16:creationId xmlns:a16="http://schemas.microsoft.com/office/drawing/2014/main" id="{DC12ABA3-99F3-AC0D-FFAD-1DE40C522BDD}"/>
                    </a:ext>
                  </a:extLst>
                </p:cNvPr>
                <p:cNvGrpSpPr/>
                <p:nvPr/>
              </p:nvGrpSpPr>
              <p:grpSpPr>
                <a:xfrm>
                  <a:off x="6248398" y="6257568"/>
                  <a:ext cx="2547861" cy="163552"/>
                  <a:chOff x="792480" y="6267728"/>
                  <a:chExt cx="2547861" cy="163552"/>
                </a:xfrm>
              </p:grpSpPr>
              <p:grpSp>
                <p:nvGrpSpPr>
                  <p:cNvPr id="82" name="Grupp 81">
                    <a:extLst>
                      <a:ext uri="{FF2B5EF4-FFF2-40B4-BE49-F238E27FC236}">
                        <a16:creationId xmlns:a16="http://schemas.microsoft.com/office/drawing/2014/main" id="{AC5ACE15-7E39-54D0-AC4F-CA4FB89EFCAC}"/>
                      </a:ext>
                    </a:extLst>
                  </p:cNvPr>
                  <p:cNvGrpSpPr/>
                  <p:nvPr/>
                </p:nvGrpSpPr>
                <p:grpSpPr>
                  <a:xfrm>
                    <a:off x="792480" y="6267728"/>
                    <a:ext cx="1076960" cy="163552"/>
                    <a:chOff x="792480" y="6267728"/>
                    <a:chExt cx="1076960" cy="163552"/>
                  </a:xfrm>
                </p:grpSpPr>
                <p:cxnSp>
                  <p:nvCxnSpPr>
                    <p:cNvPr id="88" name="Rak koppling 87">
                      <a:extLst>
                        <a:ext uri="{FF2B5EF4-FFF2-40B4-BE49-F238E27FC236}">
                          <a16:creationId xmlns:a16="http://schemas.microsoft.com/office/drawing/2014/main" id="{C99B47F9-E9D5-7F2A-1C8F-3178BDA5A5A6}"/>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9" name="Rak koppling 88">
                      <a:extLst>
                        <a:ext uri="{FF2B5EF4-FFF2-40B4-BE49-F238E27FC236}">
                          <a16:creationId xmlns:a16="http://schemas.microsoft.com/office/drawing/2014/main" id="{1FE2DB62-7D56-2321-013D-805C626D9226}"/>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0" name="Rak koppling 89">
                      <a:extLst>
                        <a:ext uri="{FF2B5EF4-FFF2-40B4-BE49-F238E27FC236}">
                          <a16:creationId xmlns:a16="http://schemas.microsoft.com/office/drawing/2014/main" id="{D86C35E0-9916-8E08-D14F-96DEA46F8EE6}"/>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1" name="Rak koppling 90">
                      <a:extLst>
                        <a:ext uri="{FF2B5EF4-FFF2-40B4-BE49-F238E27FC236}">
                          <a16:creationId xmlns:a16="http://schemas.microsoft.com/office/drawing/2014/main" id="{5D279FED-64F9-D806-6084-5A7B968AE04C}"/>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3" name="Grupp 82">
                    <a:extLst>
                      <a:ext uri="{FF2B5EF4-FFF2-40B4-BE49-F238E27FC236}">
                        <a16:creationId xmlns:a16="http://schemas.microsoft.com/office/drawing/2014/main" id="{8604D8A3-DD9A-48A7-0749-692A719FFB81}"/>
                      </a:ext>
                    </a:extLst>
                  </p:cNvPr>
                  <p:cNvGrpSpPr/>
                  <p:nvPr/>
                </p:nvGrpSpPr>
                <p:grpSpPr>
                  <a:xfrm>
                    <a:off x="2263381" y="6267728"/>
                    <a:ext cx="1076960" cy="163552"/>
                    <a:chOff x="792480" y="6267728"/>
                    <a:chExt cx="1076960" cy="163552"/>
                  </a:xfrm>
                </p:grpSpPr>
                <p:cxnSp>
                  <p:nvCxnSpPr>
                    <p:cNvPr id="84" name="Rak koppling 83">
                      <a:extLst>
                        <a:ext uri="{FF2B5EF4-FFF2-40B4-BE49-F238E27FC236}">
                          <a16:creationId xmlns:a16="http://schemas.microsoft.com/office/drawing/2014/main" id="{965DDC6B-07DC-38CA-188E-159F9A04A85F}"/>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5" name="Rak koppling 84">
                      <a:extLst>
                        <a:ext uri="{FF2B5EF4-FFF2-40B4-BE49-F238E27FC236}">
                          <a16:creationId xmlns:a16="http://schemas.microsoft.com/office/drawing/2014/main" id="{D7B15474-1D27-9D81-7121-7DFBF645B198}"/>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6" name="Rak koppling 85">
                      <a:extLst>
                        <a:ext uri="{FF2B5EF4-FFF2-40B4-BE49-F238E27FC236}">
                          <a16:creationId xmlns:a16="http://schemas.microsoft.com/office/drawing/2014/main" id="{11DDB3C2-4C7B-171E-4226-ABB6DD697A0A}"/>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7" name="Rak koppling 86">
                      <a:extLst>
                        <a:ext uri="{FF2B5EF4-FFF2-40B4-BE49-F238E27FC236}">
                          <a16:creationId xmlns:a16="http://schemas.microsoft.com/office/drawing/2014/main" id="{A1CA38F2-C13F-FA63-B6A3-4D185B52C990}"/>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71" name="Grupp 70">
                  <a:extLst>
                    <a:ext uri="{FF2B5EF4-FFF2-40B4-BE49-F238E27FC236}">
                      <a16:creationId xmlns:a16="http://schemas.microsoft.com/office/drawing/2014/main" id="{D3F5896C-9BAE-B876-DC60-61FEE21FC545}"/>
                    </a:ext>
                  </a:extLst>
                </p:cNvPr>
                <p:cNvGrpSpPr/>
                <p:nvPr/>
              </p:nvGrpSpPr>
              <p:grpSpPr>
                <a:xfrm>
                  <a:off x="9159719" y="6241832"/>
                  <a:ext cx="2547861" cy="163552"/>
                  <a:chOff x="792480" y="6267728"/>
                  <a:chExt cx="2547861" cy="163552"/>
                </a:xfrm>
              </p:grpSpPr>
              <p:grpSp>
                <p:nvGrpSpPr>
                  <p:cNvPr id="72" name="Grupp 71">
                    <a:extLst>
                      <a:ext uri="{FF2B5EF4-FFF2-40B4-BE49-F238E27FC236}">
                        <a16:creationId xmlns:a16="http://schemas.microsoft.com/office/drawing/2014/main" id="{AB23D9A0-F985-F6F3-6D28-65D4690F385C}"/>
                      </a:ext>
                    </a:extLst>
                  </p:cNvPr>
                  <p:cNvGrpSpPr/>
                  <p:nvPr/>
                </p:nvGrpSpPr>
                <p:grpSpPr>
                  <a:xfrm>
                    <a:off x="792480" y="6267728"/>
                    <a:ext cx="1076960" cy="163552"/>
                    <a:chOff x="792480" y="6267728"/>
                    <a:chExt cx="1076960" cy="163552"/>
                  </a:xfrm>
                </p:grpSpPr>
                <p:cxnSp>
                  <p:nvCxnSpPr>
                    <p:cNvPr id="78" name="Rak koppling 77">
                      <a:extLst>
                        <a:ext uri="{FF2B5EF4-FFF2-40B4-BE49-F238E27FC236}">
                          <a16:creationId xmlns:a16="http://schemas.microsoft.com/office/drawing/2014/main" id="{694323FD-FB9D-9061-BE01-DE9817E40884}"/>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9" name="Rak koppling 78">
                      <a:extLst>
                        <a:ext uri="{FF2B5EF4-FFF2-40B4-BE49-F238E27FC236}">
                          <a16:creationId xmlns:a16="http://schemas.microsoft.com/office/drawing/2014/main" id="{72B42421-44C6-CC8E-6DB2-EC7CD38A633F}"/>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Rak koppling 79">
                      <a:extLst>
                        <a:ext uri="{FF2B5EF4-FFF2-40B4-BE49-F238E27FC236}">
                          <a16:creationId xmlns:a16="http://schemas.microsoft.com/office/drawing/2014/main" id="{ECB30C9C-FE07-9BEE-1700-C41C3547E860}"/>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1" name="Rak koppling 80">
                      <a:extLst>
                        <a:ext uri="{FF2B5EF4-FFF2-40B4-BE49-F238E27FC236}">
                          <a16:creationId xmlns:a16="http://schemas.microsoft.com/office/drawing/2014/main" id="{BC100CE8-14F3-6ABC-833D-28E46D48DE6B}"/>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3" name="Grupp 72">
                    <a:extLst>
                      <a:ext uri="{FF2B5EF4-FFF2-40B4-BE49-F238E27FC236}">
                        <a16:creationId xmlns:a16="http://schemas.microsoft.com/office/drawing/2014/main" id="{C26B6FB4-7F16-E0BA-5C92-4944D191EBB9}"/>
                      </a:ext>
                    </a:extLst>
                  </p:cNvPr>
                  <p:cNvGrpSpPr/>
                  <p:nvPr/>
                </p:nvGrpSpPr>
                <p:grpSpPr>
                  <a:xfrm>
                    <a:off x="2263381" y="6267728"/>
                    <a:ext cx="1076960" cy="163552"/>
                    <a:chOff x="792480" y="6267728"/>
                    <a:chExt cx="1076960" cy="163552"/>
                  </a:xfrm>
                </p:grpSpPr>
                <p:cxnSp>
                  <p:nvCxnSpPr>
                    <p:cNvPr id="74" name="Rak koppling 73">
                      <a:extLst>
                        <a:ext uri="{FF2B5EF4-FFF2-40B4-BE49-F238E27FC236}">
                          <a16:creationId xmlns:a16="http://schemas.microsoft.com/office/drawing/2014/main" id="{438CB90B-0C27-1432-7709-EE00C41349EF}"/>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5" name="Rak koppling 74">
                      <a:extLst>
                        <a:ext uri="{FF2B5EF4-FFF2-40B4-BE49-F238E27FC236}">
                          <a16:creationId xmlns:a16="http://schemas.microsoft.com/office/drawing/2014/main" id="{81BE0FD2-4A1B-DE3D-0ECD-F4469819E87F}"/>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6" name="Rak koppling 75">
                      <a:extLst>
                        <a:ext uri="{FF2B5EF4-FFF2-40B4-BE49-F238E27FC236}">
                          <a16:creationId xmlns:a16="http://schemas.microsoft.com/office/drawing/2014/main" id="{CCC85148-1B7D-B4E6-A39F-114FDE72726B}"/>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7" name="Rak koppling 76">
                      <a:extLst>
                        <a:ext uri="{FF2B5EF4-FFF2-40B4-BE49-F238E27FC236}">
                          <a16:creationId xmlns:a16="http://schemas.microsoft.com/office/drawing/2014/main" id="{22559CDD-9F22-0B03-ADD5-7DEE0EF9FD1B}"/>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55" name="textruta 54">
                <a:extLst>
                  <a:ext uri="{FF2B5EF4-FFF2-40B4-BE49-F238E27FC236}">
                    <a16:creationId xmlns:a16="http://schemas.microsoft.com/office/drawing/2014/main" id="{7AF4FF0D-A6F6-8D76-6A84-6CC59CBB4A6F}"/>
                  </a:ext>
                </a:extLst>
              </p:cNvPr>
              <p:cNvSpPr txBox="1"/>
              <p:nvPr/>
            </p:nvSpPr>
            <p:spPr>
              <a:xfrm>
                <a:off x="538480" y="6482080"/>
                <a:ext cx="536180" cy="276999"/>
              </a:xfrm>
              <a:prstGeom prst="rect">
                <a:avLst/>
              </a:prstGeom>
              <a:noFill/>
            </p:spPr>
            <p:txBody>
              <a:bodyPr wrap="square" rtlCol="0">
                <a:spAutoFit/>
              </a:bodyPr>
              <a:lstStyle/>
              <a:p>
                <a:r>
                  <a:rPr lang="sv-SE" sz="1200" dirty="0"/>
                  <a:t>1980</a:t>
                </a:r>
                <a:endParaRPr lang="en-SE" dirty="0"/>
              </a:p>
            </p:txBody>
          </p:sp>
          <p:grpSp>
            <p:nvGrpSpPr>
              <p:cNvPr id="56" name="Grupp 55">
                <a:extLst>
                  <a:ext uri="{FF2B5EF4-FFF2-40B4-BE49-F238E27FC236}">
                    <a16:creationId xmlns:a16="http://schemas.microsoft.com/office/drawing/2014/main" id="{D31445A7-AEDE-959C-7D15-CBF72ACE7713}"/>
                  </a:ext>
                </a:extLst>
              </p:cNvPr>
              <p:cNvGrpSpPr/>
              <p:nvPr/>
            </p:nvGrpSpPr>
            <p:grpSpPr>
              <a:xfrm>
                <a:off x="1942861" y="6482080"/>
                <a:ext cx="8689093" cy="327799"/>
                <a:chOff x="3009661" y="6482080"/>
                <a:chExt cx="8689093" cy="327799"/>
              </a:xfrm>
            </p:grpSpPr>
            <p:sp>
              <p:nvSpPr>
                <p:cNvPr id="57" name="textruta 56">
                  <a:extLst>
                    <a:ext uri="{FF2B5EF4-FFF2-40B4-BE49-F238E27FC236}">
                      <a16:creationId xmlns:a16="http://schemas.microsoft.com/office/drawing/2014/main" id="{5F4C7BB4-CB05-C401-AB2B-42F1C3CD7AF6}"/>
                    </a:ext>
                  </a:extLst>
                </p:cNvPr>
                <p:cNvSpPr txBox="1"/>
                <p:nvPr/>
              </p:nvSpPr>
              <p:spPr>
                <a:xfrm>
                  <a:off x="10296678" y="6518136"/>
                  <a:ext cx="536180" cy="276999"/>
                </a:xfrm>
                <a:prstGeom prst="rect">
                  <a:avLst/>
                </a:prstGeom>
                <a:noFill/>
              </p:spPr>
              <p:txBody>
                <a:bodyPr wrap="square" rtlCol="0">
                  <a:spAutoFit/>
                </a:bodyPr>
                <a:lstStyle/>
                <a:p>
                  <a:r>
                    <a:rPr lang="sv-SE" sz="1200" dirty="0"/>
                    <a:t>2018</a:t>
                  </a:r>
                  <a:endParaRPr lang="en-SE" dirty="0"/>
                </a:p>
              </p:txBody>
            </p:sp>
            <p:sp>
              <p:nvSpPr>
                <p:cNvPr id="58" name="textruta 57">
                  <a:extLst>
                    <a:ext uri="{FF2B5EF4-FFF2-40B4-BE49-F238E27FC236}">
                      <a16:creationId xmlns:a16="http://schemas.microsoft.com/office/drawing/2014/main" id="{4E3ACBAD-3895-999E-C092-60A5B426AB4B}"/>
                    </a:ext>
                  </a:extLst>
                </p:cNvPr>
                <p:cNvSpPr txBox="1"/>
                <p:nvPr/>
              </p:nvSpPr>
              <p:spPr>
                <a:xfrm>
                  <a:off x="10729626" y="6518136"/>
                  <a:ext cx="536180" cy="276999"/>
                </a:xfrm>
                <a:prstGeom prst="rect">
                  <a:avLst/>
                </a:prstGeom>
                <a:noFill/>
              </p:spPr>
              <p:txBody>
                <a:bodyPr wrap="square" rtlCol="0">
                  <a:spAutoFit/>
                </a:bodyPr>
                <a:lstStyle/>
                <a:p>
                  <a:r>
                    <a:rPr lang="sv-SE" sz="1200" dirty="0"/>
                    <a:t>2019</a:t>
                  </a:r>
                  <a:endParaRPr lang="en-SE" dirty="0"/>
                </a:p>
              </p:txBody>
            </p:sp>
            <p:sp>
              <p:nvSpPr>
                <p:cNvPr id="59" name="textruta 58">
                  <a:extLst>
                    <a:ext uri="{FF2B5EF4-FFF2-40B4-BE49-F238E27FC236}">
                      <a16:creationId xmlns:a16="http://schemas.microsoft.com/office/drawing/2014/main" id="{1B39733C-5234-CA39-B69F-DCF7A27E6F2F}"/>
                    </a:ext>
                  </a:extLst>
                </p:cNvPr>
                <p:cNvSpPr txBox="1"/>
                <p:nvPr/>
              </p:nvSpPr>
              <p:spPr>
                <a:xfrm>
                  <a:off x="11162574" y="6508968"/>
                  <a:ext cx="536180" cy="276999"/>
                </a:xfrm>
                <a:prstGeom prst="rect">
                  <a:avLst/>
                </a:prstGeom>
                <a:noFill/>
              </p:spPr>
              <p:txBody>
                <a:bodyPr wrap="square" rtlCol="0">
                  <a:spAutoFit/>
                </a:bodyPr>
                <a:lstStyle/>
                <a:p>
                  <a:r>
                    <a:rPr lang="sv-SE" sz="1200" dirty="0"/>
                    <a:t>2020</a:t>
                  </a:r>
                  <a:endParaRPr lang="en-SE" dirty="0"/>
                </a:p>
              </p:txBody>
            </p:sp>
            <p:sp>
              <p:nvSpPr>
                <p:cNvPr id="60" name="textruta 59">
                  <a:extLst>
                    <a:ext uri="{FF2B5EF4-FFF2-40B4-BE49-F238E27FC236}">
                      <a16:creationId xmlns:a16="http://schemas.microsoft.com/office/drawing/2014/main" id="{F3EF161D-0002-3889-7BA0-0C2E50809479}"/>
                    </a:ext>
                  </a:extLst>
                </p:cNvPr>
                <p:cNvSpPr txBox="1"/>
                <p:nvPr/>
              </p:nvSpPr>
              <p:spPr>
                <a:xfrm>
                  <a:off x="3009661" y="6482080"/>
                  <a:ext cx="536180" cy="276999"/>
                </a:xfrm>
                <a:prstGeom prst="rect">
                  <a:avLst/>
                </a:prstGeom>
                <a:noFill/>
              </p:spPr>
              <p:txBody>
                <a:bodyPr wrap="square" rtlCol="0">
                  <a:spAutoFit/>
                </a:bodyPr>
                <a:lstStyle/>
                <a:p>
                  <a:r>
                    <a:rPr lang="sv-SE" sz="1200" dirty="0"/>
                    <a:t>1990</a:t>
                  </a:r>
                  <a:endParaRPr lang="en-SE" dirty="0"/>
                </a:p>
              </p:txBody>
            </p:sp>
            <p:sp>
              <p:nvSpPr>
                <p:cNvPr id="61" name="textruta 60">
                  <a:extLst>
                    <a:ext uri="{FF2B5EF4-FFF2-40B4-BE49-F238E27FC236}">
                      <a16:creationId xmlns:a16="http://schemas.microsoft.com/office/drawing/2014/main" id="{436BE52D-EED7-09C6-7FA2-A1FB10737D6C}"/>
                    </a:ext>
                  </a:extLst>
                </p:cNvPr>
                <p:cNvSpPr txBox="1"/>
                <p:nvPr/>
              </p:nvSpPr>
              <p:spPr>
                <a:xfrm>
                  <a:off x="4514155" y="6532880"/>
                  <a:ext cx="536180" cy="276999"/>
                </a:xfrm>
                <a:prstGeom prst="rect">
                  <a:avLst/>
                </a:prstGeom>
                <a:noFill/>
              </p:spPr>
              <p:txBody>
                <a:bodyPr wrap="square" rtlCol="0">
                  <a:spAutoFit/>
                </a:bodyPr>
                <a:lstStyle/>
                <a:p>
                  <a:r>
                    <a:rPr lang="sv-SE" sz="1200" dirty="0"/>
                    <a:t>2002</a:t>
                  </a:r>
                  <a:endParaRPr lang="en-SE" dirty="0"/>
                </a:p>
              </p:txBody>
            </p:sp>
            <p:sp>
              <p:nvSpPr>
                <p:cNvPr id="62" name="textruta 61">
                  <a:extLst>
                    <a:ext uri="{FF2B5EF4-FFF2-40B4-BE49-F238E27FC236}">
                      <a16:creationId xmlns:a16="http://schemas.microsoft.com/office/drawing/2014/main" id="{4AFABD67-D5D6-3F36-22E6-74E6D2A8F5E1}"/>
                    </a:ext>
                  </a:extLst>
                </p:cNvPr>
                <p:cNvSpPr txBox="1"/>
                <p:nvPr/>
              </p:nvSpPr>
              <p:spPr>
                <a:xfrm>
                  <a:off x="6303129" y="6532880"/>
                  <a:ext cx="536180" cy="276999"/>
                </a:xfrm>
                <a:prstGeom prst="rect">
                  <a:avLst/>
                </a:prstGeom>
                <a:noFill/>
              </p:spPr>
              <p:txBody>
                <a:bodyPr wrap="square" rtlCol="0">
                  <a:spAutoFit/>
                </a:bodyPr>
                <a:lstStyle/>
                <a:p>
                  <a:r>
                    <a:rPr lang="sv-SE" sz="1200" dirty="0"/>
                    <a:t>2007</a:t>
                  </a:r>
                  <a:endParaRPr lang="en-SE" dirty="0"/>
                </a:p>
              </p:txBody>
            </p:sp>
            <p:sp>
              <p:nvSpPr>
                <p:cNvPr id="63" name="textruta 62">
                  <a:extLst>
                    <a:ext uri="{FF2B5EF4-FFF2-40B4-BE49-F238E27FC236}">
                      <a16:creationId xmlns:a16="http://schemas.microsoft.com/office/drawing/2014/main" id="{448A9385-1336-93BB-FFB1-301A2AF57E29}"/>
                    </a:ext>
                  </a:extLst>
                </p:cNvPr>
                <p:cNvSpPr txBox="1"/>
                <p:nvPr/>
              </p:nvSpPr>
              <p:spPr>
                <a:xfrm>
                  <a:off x="7459739" y="6532879"/>
                  <a:ext cx="536180" cy="276999"/>
                </a:xfrm>
                <a:prstGeom prst="rect">
                  <a:avLst/>
                </a:prstGeom>
                <a:noFill/>
              </p:spPr>
              <p:txBody>
                <a:bodyPr wrap="square" rtlCol="0">
                  <a:spAutoFit/>
                </a:bodyPr>
                <a:lstStyle/>
                <a:p>
                  <a:r>
                    <a:rPr lang="sv-SE" sz="1200" dirty="0"/>
                    <a:t>2010</a:t>
                  </a:r>
                  <a:endParaRPr lang="en-SE" dirty="0"/>
                </a:p>
              </p:txBody>
            </p:sp>
            <p:sp>
              <p:nvSpPr>
                <p:cNvPr id="64" name="textruta 63">
                  <a:extLst>
                    <a:ext uri="{FF2B5EF4-FFF2-40B4-BE49-F238E27FC236}">
                      <a16:creationId xmlns:a16="http://schemas.microsoft.com/office/drawing/2014/main" id="{F7E8ED10-9961-C8A2-4DEE-AEDF792B6148}"/>
                    </a:ext>
                  </a:extLst>
                </p:cNvPr>
                <p:cNvSpPr txBox="1"/>
                <p:nvPr/>
              </p:nvSpPr>
              <p:spPr>
                <a:xfrm>
                  <a:off x="8167825" y="6524645"/>
                  <a:ext cx="536180" cy="276999"/>
                </a:xfrm>
                <a:prstGeom prst="rect">
                  <a:avLst/>
                </a:prstGeom>
                <a:noFill/>
              </p:spPr>
              <p:txBody>
                <a:bodyPr wrap="square" rtlCol="0">
                  <a:spAutoFit/>
                </a:bodyPr>
                <a:lstStyle/>
                <a:p>
                  <a:r>
                    <a:rPr lang="sv-SE" sz="1200" dirty="0"/>
                    <a:t>2012</a:t>
                  </a:r>
                  <a:endParaRPr lang="en-SE" dirty="0"/>
                </a:p>
              </p:txBody>
            </p:sp>
            <p:sp>
              <p:nvSpPr>
                <p:cNvPr id="65" name="textruta 64">
                  <a:extLst>
                    <a:ext uri="{FF2B5EF4-FFF2-40B4-BE49-F238E27FC236}">
                      <a16:creationId xmlns:a16="http://schemas.microsoft.com/office/drawing/2014/main" id="{25CBE91F-B24A-EB7D-9504-3293834A1ABA}"/>
                    </a:ext>
                  </a:extLst>
                </p:cNvPr>
                <p:cNvSpPr txBox="1"/>
                <p:nvPr/>
              </p:nvSpPr>
              <p:spPr>
                <a:xfrm>
                  <a:off x="8925078" y="6532879"/>
                  <a:ext cx="536180" cy="276999"/>
                </a:xfrm>
                <a:prstGeom prst="rect">
                  <a:avLst/>
                </a:prstGeom>
                <a:noFill/>
              </p:spPr>
              <p:txBody>
                <a:bodyPr wrap="square" rtlCol="0">
                  <a:spAutoFit/>
                </a:bodyPr>
                <a:lstStyle/>
                <a:p>
                  <a:r>
                    <a:rPr lang="sv-SE" sz="1200" dirty="0"/>
                    <a:t>2014</a:t>
                  </a:r>
                  <a:endParaRPr lang="en-SE" dirty="0"/>
                </a:p>
              </p:txBody>
            </p:sp>
          </p:grpSp>
        </p:grpSp>
        <p:cxnSp>
          <p:nvCxnSpPr>
            <p:cNvPr id="154" name="Rak pilkoppling 153">
              <a:extLst>
                <a:ext uri="{FF2B5EF4-FFF2-40B4-BE49-F238E27FC236}">
                  <a16:creationId xmlns:a16="http://schemas.microsoft.com/office/drawing/2014/main" id="{377B724A-CA3D-4F74-DDC9-B8D646762E77}"/>
                </a:ext>
              </a:extLst>
            </p:cNvPr>
            <p:cNvCxnSpPr>
              <a:cxnSpLocks/>
            </p:cNvCxnSpPr>
            <p:nvPr/>
          </p:nvCxnSpPr>
          <p:spPr>
            <a:xfrm>
              <a:off x="11348991" y="6021451"/>
              <a:ext cx="0" cy="25400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Rak pilkoppling 156">
              <a:extLst>
                <a:ext uri="{FF2B5EF4-FFF2-40B4-BE49-F238E27FC236}">
                  <a16:creationId xmlns:a16="http://schemas.microsoft.com/office/drawing/2014/main" id="{59BD5B03-378C-94C7-46B5-0DBE1D91BA16}"/>
                </a:ext>
              </a:extLst>
            </p:cNvPr>
            <p:cNvCxnSpPr>
              <a:cxnSpLocks/>
            </p:cNvCxnSpPr>
            <p:nvPr/>
          </p:nvCxnSpPr>
          <p:spPr>
            <a:xfrm>
              <a:off x="11348991" y="6021451"/>
              <a:ext cx="647775" cy="22751"/>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1647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2561E4-8CE3-9078-E525-54580E402C3F}"/>
              </a:ext>
            </a:extLst>
          </p:cNvPr>
          <p:cNvSpPr>
            <a:spLocks noGrp="1"/>
          </p:cNvSpPr>
          <p:nvPr>
            <p:ph type="title"/>
          </p:nvPr>
        </p:nvSpPr>
        <p:spPr>
          <a:xfrm>
            <a:off x="3447354" y="365125"/>
            <a:ext cx="7906445" cy="1325563"/>
          </a:xfrm>
        </p:spPr>
        <p:txBody>
          <a:bodyPr/>
          <a:lstStyle/>
          <a:p>
            <a:r>
              <a:rPr lang="sv-SE" dirty="0" err="1"/>
              <a:t>What</a:t>
            </a:r>
            <a:r>
              <a:rPr lang="sv-SE" dirty="0"/>
              <a:t> </a:t>
            </a:r>
            <a:r>
              <a:rPr lang="sv-SE" dirty="0" err="1"/>
              <a:t>does</a:t>
            </a:r>
            <a:r>
              <a:rPr lang="sv-SE" dirty="0"/>
              <a:t> an LRG do?</a:t>
            </a:r>
            <a:endParaRPr lang="en-SE" dirty="0"/>
          </a:p>
        </p:txBody>
      </p:sp>
      <p:sp>
        <p:nvSpPr>
          <p:cNvPr id="3" name="Platshållare för innehåll 2">
            <a:extLst>
              <a:ext uri="{FF2B5EF4-FFF2-40B4-BE49-F238E27FC236}">
                <a16:creationId xmlns:a16="http://schemas.microsoft.com/office/drawing/2014/main" id="{2DE72FE5-14E9-C24C-3EEA-DCC9F0EBF687}"/>
              </a:ext>
            </a:extLst>
          </p:cNvPr>
          <p:cNvSpPr>
            <a:spLocks noGrp="1"/>
          </p:cNvSpPr>
          <p:nvPr>
            <p:ph idx="1"/>
          </p:nvPr>
        </p:nvSpPr>
        <p:spPr/>
        <p:txBody>
          <a:bodyPr/>
          <a:lstStyle/>
          <a:p>
            <a:r>
              <a:rPr lang="sv-SE" sz="2400" dirty="0" err="1"/>
              <a:t>Acute</a:t>
            </a:r>
            <a:r>
              <a:rPr lang="sv-SE" sz="2400" dirty="0"/>
              <a:t> tasks in </a:t>
            </a:r>
            <a:r>
              <a:rPr lang="sv-SE" sz="2400" dirty="0" err="1"/>
              <a:t>case</a:t>
            </a:r>
            <a:r>
              <a:rPr lang="sv-SE" sz="2400" dirty="0"/>
              <a:t> </a:t>
            </a:r>
            <a:r>
              <a:rPr lang="sv-SE" sz="2400" dirty="0" err="1"/>
              <a:t>of</a:t>
            </a:r>
            <a:r>
              <a:rPr lang="sv-SE" sz="2400" dirty="0"/>
              <a:t> a </a:t>
            </a:r>
            <a:r>
              <a:rPr lang="sv-SE" sz="2400" dirty="0" err="1"/>
              <a:t>crisis</a:t>
            </a:r>
            <a:r>
              <a:rPr lang="sv-SE" sz="2400" dirty="0"/>
              <a:t>, </a:t>
            </a:r>
            <a:r>
              <a:rPr lang="sv-SE" sz="2400" dirty="0" err="1"/>
              <a:t>disaster</a:t>
            </a:r>
            <a:r>
              <a:rPr lang="sv-SE" sz="2400" dirty="0"/>
              <a:t> and </a:t>
            </a:r>
            <a:r>
              <a:rPr lang="sv-SE" sz="2400" dirty="0" err="1"/>
              <a:t>even</a:t>
            </a:r>
            <a:r>
              <a:rPr lang="sv-SE" sz="2400" dirty="0"/>
              <a:t> </a:t>
            </a:r>
            <a:r>
              <a:rPr lang="sv-SE" sz="2400" dirty="0" err="1"/>
              <a:t>war</a:t>
            </a:r>
            <a:endParaRPr lang="sv-SE" sz="2400" dirty="0"/>
          </a:p>
          <a:p>
            <a:r>
              <a:rPr lang="sv-SE" sz="2400" dirty="0" err="1"/>
              <a:t>Supply</a:t>
            </a:r>
            <a:r>
              <a:rPr lang="sv-SE" sz="2400" dirty="0"/>
              <a:t> </a:t>
            </a:r>
            <a:r>
              <a:rPr lang="sv-SE" sz="2400" dirty="0" err="1"/>
              <a:t>of</a:t>
            </a:r>
            <a:r>
              <a:rPr lang="sv-SE" sz="2400" dirty="0"/>
              <a:t> </a:t>
            </a:r>
            <a:r>
              <a:rPr lang="sv-SE" sz="2400" dirty="0" err="1"/>
              <a:t>necessities</a:t>
            </a:r>
            <a:r>
              <a:rPr lang="sv-SE" sz="2400" dirty="0"/>
              <a:t>, </a:t>
            </a:r>
            <a:r>
              <a:rPr lang="sv-SE" sz="2400" dirty="0" err="1"/>
              <a:t>help</a:t>
            </a:r>
            <a:r>
              <a:rPr lang="sv-SE" sz="2400" dirty="0"/>
              <a:t>, support and transport</a:t>
            </a:r>
          </a:p>
          <a:p>
            <a:r>
              <a:rPr lang="sv-SE" sz="2400" dirty="0"/>
              <a:t>Information and </a:t>
            </a:r>
            <a:r>
              <a:rPr lang="sv-SE" sz="2400" dirty="0" err="1"/>
              <a:t>communication</a:t>
            </a:r>
            <a:endParaRPr lang="sv-SE" sz="2400" dirty="0"/>
          </a:p>
          <a:p>
            <a:r>
              <a:rPr lang="sv-SE" sz="2400" dirty="0" err="1"/>
              <a:t>Node</a:t>
            </a:r>
            <a:r>
              <a:rPr lang="sv-SE" sz="2400" dirty="0"/>
              <a:t> for </a:t>
            </a:r>
            <a:r>
              <a:rPr lang="sv-SE" sz="2400" dirty="0" err="1"/>
              <a:t>contacts</a:t>
            </a:r>
            <a:r>
              <a:rPr lang="sv-SE" sz="2400" dirty="0"/>
              <a:t> and </a:t>
            </a:r>
            <a:r>
              <a:rPr lang="sv-SE" sz="2400" dirty="0" err="1"/>
              <a:t>connections</a:t>
            </a:r>
            <a:r>
              <a:rPr lang="sv-SE" sz="2400" dirty="0"/>
              <a:t> </a:t>
            </a:r>
          </a:p>
          <a:p>
            <a:r>
              <a:rPr lang="sv-SE" sz="2400" dirty="0" err="1"/>
              <a:t>Safety</a:t>
            </a:r>
            <a:r>
              <a:rPr lang="sv-SE" sz="2400" dirty="0"/>
              <a:t> </a:t>
            </a:r>
            <a:r>
              <a:rPr lang="sv-SE" sz="2400" dirty="0" err="1"/>
              <a:t>point</a:t>
            </a:r>
            <a:r>
              <a:rPr lang="sv-SE" sz="2400" dirty="0"/>
              <a:t> </a:t>
            </a:r>
            <a:r>
              <a:rPr lang="sv-SE" sz="2400" dirty="0" err="1"/>
              <a:t>with</a:t>
            </a:r>
            <a:r>
              <a:rPr lang="sv-SE" sz="2400" dirty="0"/>
              <a:t> </a:t>
            </a:r>
            <a:r>
              <a:rPr lang="sv-SE" sz="2400" dirty="0" err="1"/>
              <a:t>groceries</a:t>
            </a:r>
            <a:r>
              <a:rPr lang="sv-SE" sz="2400" dirty="0"/>
              <a:t>, </a:t>
            </a:r>
            <a:r>
              <a:rPr lang="sv-SE" sz="2400" dirty="0" err="1"/>
              <a:t>cooked</a:t>
            </a:r>
            <a:r>
              <a:rPr lang="sv-SE" sz="2400" dirty="0"/>
              <a:t> </a:t>
            </a:r>
            <a:r>
              <a:rPr lang="sv-SE" sz="2400" dirty="0" err="1"/>
              <a:t>food</a:t>
            </a:r>
            <a:r>
              <a:rPr lang="sv-SE" sz="2400" dirty="0"/>
              <a:t>, showers, </a:t>
            </a:r>
            <a:r>
              <a:rPr lang="sv-SE" sz="2400" dirty="0" err="1"/>
              <a:t>laundry</a:t>
            </a:r>
            <a:r>
              <a:rPr lang="sv-SE" sz="2400" dirty="0"/>
              <a:t> and social meetings</a:t>
            </a:r>
          </a:p>
          <a:p>
            <a:endParaRPr lang="en-SE" dirty="0"/>
          </a:p>
        </p:txBody>
      </p:sp>
      <p:grpSp>
        <p:nvGrpSpPr>
          <p:cNvPr id="4" name="Grupp 3">
            <a:extLst>
              <a:ext uri="{FF2B5EF4-FFF2-40B4-BE49-F238E27FC236}">
                <a16:creationId xmlns:a16="http://schemas.microsoft.com/office/drawing/2014/main" id="{81CD4B60-D237-F1CD-6FC8-F85C193F6C8A}"/>
              </a:ext>
            </a:extLst>
          </p:cNvPr>
          <p:cNvGrpSpPr/>
          <p:nvPr/>
        </p:nvGrpSpPr>
        <p:grpSpPr>
          <a:xfrm>
            <a:off x="223520" y="6241832"/>
            <a:ext cx="11816080" cy="568047"/>
            <a:chOff x="223520" y="6241832"/>
            <a:chExt cx="11816080" cy="568047"/>
          </a:xfrm>
        </p:grpSpPr>
        <p:grpSp>
          <p:nvGrpSpPr>
            <p:cNvPr id="5" name="Grupp 4">
              <a:extLst>
                <a:ext uri="{FF2B5EF4-FFF2-40B4-BE49-F238E27FC236}">
                  <a16:creationId xmlns:a16="http://schemas.microsoft.com/office/drawing/2014/main" id="{F7834DE5-E063-9733-7CE3-2668610E5CA6}"/>
                </a:ext>
              </a:extLst>
            </p:cNvPr>
            <p:cNvGrpSpPr/>
            <p:nvPr/>
          </p:nvGrpSpPr>
          <p:grpSpPr>
            <a:xfrm>
              <a:off x="223520" y="6241832"/>
              <a:ext cx="11816080" cy="189448"/>
              <a:chOff x="223520" y="6241832"/>
              <a:chExt cx="11816080" cy="189448"/>
            </a:xfrm>
          </p:grpSpPr>
          <p:cxnSp>
            <p:nvCxnSpPr>
              <p:cNvPr id="17" name="Rak pilkoppling 16">
                <a:extLst>
                  <a:ext uri="{FF2B5EF4-FFF2-40B4-BE49-F238E27FC236}">
                    <a16:creationId xmlns:a16="http://schemas.microsoft.com/office/drawing/2014/main" id="{04ED71FD-5A79-4FCF-6FEF-F279B2797AE3}"/>
                  </a:ext>
                </a:extLst>
              </p:cNvPr>
              <p:cNvCxnSpPr/>
              <p:nvPr/>
            </p:nvCxnSpPr>
            <p:spPr>
              <a:xfrm>
                <a:off x="223520" y="6431280"/>
                <a:ext cx="11816080" cy="0"/>
              </a:xfrm>
              <a:prstGeom prst="straightConnector1">
                <a:avLst/>
              </a:prstGeom>
              <a:ln w="444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683B0F6F-7C9E-CF7A-8338-B5962DF9F945}"/>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6C57E900-E8BC-68D8-F07D-E2282113163D}"/>
                  </a:ext>
                </a:extLst>
              </p:cNvPr>
              <p:cNvCxnSpPr/>
              <p:nvPr/>
            </p:nvCxnSpPr>
            <p:spPr>
              <a:xfrm>
                <a:off x="224536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0" name="Grupp 19">
                <a:extLst>
                  <a:ext uri="{FF2B5EF4-FFF2-40B4-BE49-F238E27FC236}">
                    <a16:creationId xmlns:a16="http://schemas.microsoft.com/office/drawing/2014/main" id="{1D7B7359-7F75-3F0E-30DD-2E8F34E7D749}"/>
                  </a:ext>
                </a:extLst>
              </p:cNvPr>
              <p:cNvGrpSpPr/>
              <p:nvPr/>
            </p:nvGrpSpPr>
            <p:grpSpPr>
              <a:xfrm>
                <a:off x="3703801" y="6251992"/>
                <a:ext cx="2547861" cy="163552"/>
                <a:chOff x="792480" y="6267728"/>
                <a:chExt cx="2547861" cy="163552"/>
              </a:xfrm>
            </p:grpSpPr>
            <p:grpSp>
              <p:nvGrpSpPr>
                <p:cNvPr id="43" name="Grupp 42">
                  <a:extLst>
                    <a:ext uri="{FF2B5EF4-FFF2-40B4-BE49-F238E27FC236}">
                      <a16:creationId xmlns:a16="http://schemas.microsoft.com/office/drawing/2014/main" id="{353150AD-97A5-35B9-909A-5B4318A41C47}"/>
                    </a:ext>
                  </a:extLst>
                </p:cNvPr>
                <p:cNvGrpSpPr/>
                <p:nvPr/>
              </p:nvGrpSpPr>
              <p:grpSpPr>
                <a:xfrm>
                  <a:off x="792480" y="6267728"/>
                  <a:ext cx="1076960" cy="163552"/>
                  <a:chOff x="792480" y="6267728"/>
                  <a:chExt cx="1076960" cy="163552"/>
                </a:xfrm>
              </p:grpSpPr>
              <p:cxnSp>
                <p:nvCxnSpPr>
                  <p:cNvPr id="49" name="Rak koppling 48">
                    <a:extLst>
                      <a:ext uri="{FF2B5EF4-FFF2-40B4-BE49-F238E27FC236}">
                        <a16:creationId xmlns:a16="http://schemas.microsoft.com/office/drawing/2014/main" id="{1CA21349-8684-298B-774A-67F9F7D56CC5}"/>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Rak koppling 49">
                    <a:extLst>
                      <a:ext uri="{FF2B5EF4-FFF2-40B4-BE49-F238E27FC236}">
                        <a16:creationId xmlns:a16="http://schemas.microsoft.com/office/drawing/2014/main" id="{7166FA7E-04C5-D539-A916-70A928F53DEA}"/>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Rak koppling 50">
                    <a:extLst>
                      <a:ext uri="{FF2B5EF4-FFF2-40B4-BE49-F238E27FC236}">
                        <a16:creationId xmlns:a16="http://schemas.microsoft.com/office/drawing/2014/main" id="{B1FD7281-9EBE-25D8-6425-71EB0BD4035C}"/>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Rak koppling 51">
                    <a:extLst>
                      <a:ext uri="{FF2B5EF4-FFF2-40B4-BE49-F238E27FC236}">
                        <a16:creationId xmlns:a16="http://schemas.microsoft.com/office/drawing/2014/main" id="{9DF24812-40FF-B0FA-5241-853B4088B549}"/>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4" name="Grupp 43">
                  <a:extLst>
                    <a:ext uri="{FF2B5EF4-FFF2-40B4-BE49-F238E27FC236}">
                      <a16:creationId xmlns:a16="http://schemas.microsoft.com/office/drawing/2014/main" id="{0844B37B-A7C2-C309-ACF7-039426D61609}"/>
                    </a:ext>
                  </a:extLst>
                </p:cNvPr>
                <p:cNvGrpSpPr/>
                <p:nvPr/>
              </p:nvGrpSpPr>
              <p:grpSpPr>
                <a:xfrm>
                  <a:off x="2263381" y="6267728"/>
                  <a:ext cx="1076960" cy="163552"/>
                  <a:chOff x="792480" y="6267728"/>
                  <a:chExt cx="1076960" cy="163552"/>
                </a:xfrm>
              </p:grpSpPr>
              <p:cxnSp>
                <p:nvCxnSpPr>
                  <p:cNvPr id="45" name="Rak koppling 44">
                    <a:extLst>
                      <a:ext uri="{FF2B5EF4-FFF2-40B4-BE49-F238E27FC236}">
                        <a16:creationId xmlns:a16="http://schemas.microsoft.com/office/drawing/2014/main" id="{62E200FD-DEA8-AC0A-F7CF-70415804FC1D}"/>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Rak koppling 45">
                    <a:extLst>
                      <a:ext uri="{FF2B5EF4-FFF2-40B4-BE49-F238E27FC236}">
                        <a16:creationId xmlns:a16="http://schemas.microsoft.com/office/drawing/2014/main" id="{5DFFE121-66E0-913B-AA3E-2F987AFD9644}"/>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Rak koppling 46">
                    <a:extLst>
                      <a:ext uri="{FF2B5EF4-FFF2-40B4-BE49-F238E27FC236}">
                        <a16:creationId xmlns:a16="http://schemas.microsoft.com/office/drawing/2014/main" id="{7851152C-10D3-B797-DE9D-CECAD7EDC964}"/>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Rak koppling 47">
                    <a:extLst>
                      <a:ext uri="{FF2B5EF4-FFF2-40B4-BE49-F238E27FC236}">
                        <a16:creationId xmlns:a16="http://schemas.microsoft.com/office/drawing/2014/main" id="{4C92B076-5F6B-FF90-9F83-9F35BF1A1A6E}"/>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1" name="Grupp 20">
                <a:extLst>
                  <a:ext uri="{FF2B5EF4-FFF2-40B4-BE49-F238E27FC236}">
                    <a16:creationId xmlns:a16="http://schemas.microsoft.com/office/drawing/2014/main" id="{9FF180B1-3CE5-3EB5-5E81-9F124E92B5C9}"/>
                  </a:ext>
                </a:extLst>
              </p:cNvPr>
              <p:cNvGrpSpPr/>
              <p:nvPr/>
            </p:nvGrpSpPr>
            <p:grpSpPr>
              <a:xfrm>
                <a:off x="6248398" y="6257568"/>
                <a:ext cx="2547861" cy="163552"/>
                <a:chOff x="792480" y="6267728"/>
                <a:chExt cx="2547861" cy="163552"/>
              </a:xfrm>
            </p:grpSpPr>
            <p:grpSp>
              <p:nvGrpSpPr>
                <p:cNvPr id="33" name="Grupp 32">
                  <a:extLst>
                    <a:ext uri="{FF2B5EF4-FFF2-40B4-BE49-F238E27FC236}">
                      <a16:creationId xmlns:a16="http://schemas.microsoft.com/office/drawing/2014/main" id="{F7DE3EA8-2ACF-F708-ED44-459A4979C4E0}"/>
                    </a:ext>
                  </a:extLst>
                </p:cNvPr>
                <p:cNvGrpSpPr/>
                <p:nvPr/>
              </p:nvGrpSpPr>
              <p:grpSpPr>
                <a:xfrm>
                  <a:off x="792480" y="6267728"/>
                  <a:ext cx="1076960" cy="163552"/>
                  <a:chOff x="792480" y="6267728"/>
                  <a:chExt cx="1076960" cy="163552"/>
                </a:xfrm>
              </p:grpSpPr>
              <p:cxnSp>
                <p:nvCxnSpPr>
                  <p:cNvPr id="39" name="Rak koppling 38">
                    <a:extLst>
                      <a:ext uri="{FF2B5EF4-FFF2-40B4-BE49-F238E27FC236}">
                        <a16:creationId xmlns:a16="http://schemas.microsoft.com/office/drawing/2014/main" id="{911D4B05-FFC8-F98A-B0D1-C2329A2FAB93}"/>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DA674DF5-8148-2B42-646E-A0ED9247E666}"/>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Rak koppling 40">
                    <a:extLst>
                      <a:ext uri="{FF2B5EF4-FFF2-40B4-BE49-F238E27FC236}">
                        <a16:creationId xmlns:a16="http://schemas.microsoft.com/office/drawing/2014/main" id="{1B5AB0FE-72DC-6410-C63B-FB97BAD52D7C}"/>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Rak koppling 41">
                    <a:extLst>
                      <a:ext uri="{FF2B5EF4-FFF2-40B4-BE49-F238E27FC236}">
                        <a16:creationId xmlns:a16="http://schemas.microsoft.com/office/drawing/2014/main" id="{70601F12-E1A4-B603-5F2F-C6F9CDFC5D3E}"/>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4" name="Grupp 33">
                  <a:extLst>
                    <a:ext uri="{FF2B5EF4-FFF2-40B4-BE49-F238E27FC236}">
                      <a16:creationId xmlns:a16="http://schemas.microsoft.com/office/drawing/2014/main" id="{B46D0D95-28A1-D49F-1FBB-82E716DA9444}"/>
                    </a:ext>
                  </a:extLst>
                </p:cNvPr>
                <p:cNvGrpSpPr/>
                <p:nvPr/>
              </p:nvGrpSpPr>
              <p:grpSpPr>
                <a:xfrm>
                  <a:off x="2263381" y="6267728"/>
                  <a:ext cx="1076960" cy="163552"/>
                  <a:chOff x="792480" y="6267728"/>
                  <a:chExt cx="1076960" cy="163552"/>
                </a:xfrm>
              </p:grpSpPr>
              <p:cxnSp>
                <p:nvCxnSpPr>
                  <p:cNvPr id="35" name="Rak koppling 34">
                    <a:extLst>
                      <a:ext uri="{FF2B5EF4-FFF2-40B4-BE49-F238E27FC236}">
                        <a16:creationId xmlns:a16="http://schemas.microsoft.com/office/drawing/2014/main" id="{E2C14236-FA2C-C7E0-06F2-22CCE7B8C35A}"/>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Rak koppling 35">
                    <a:extLst>
                      <a:ext uri="{FF2B5EF4-FFF2-40B4-BE49-F238E27FC236}">
                        <a16:creationId xmlns:a16="http://schemas.microsoft.com/office/drawing/2014/main" id="{CEC6CEC2-6A01-525D-CF12-56E8D3F81D84}"/>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Rak koppling 36">
                    <a:extLst>
                      <a:ext uri="{FF2B5EF4-FFF2-40B4-BE49-F238E27FC236}">
                        <a16:creationId xmlns:a16="http://schemas.microsoft.com/office/drawing/2014/main" id="{2AE82040-0958-5EA3-20A9-823E81FB0216}"/>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Rak koppling 37">
                    <a:extLst>
                      <a:ext uri="{FF2B5EF4-FFF2-40B4-BE49-F238E27FC236}">
                        <a16:creationId xmlns:a16="http://schemas.microsoft.com/office/drawing/2014/main" id="{9BEC2E19-1BB8-074B-9112-4BFE317BDB44}"/>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2" name="Grupp 21">
                <a:extLst>
                  <a:ext uri="{FF2B5EF4-FFF2-40B4-BE49-F238E27FC236}">
                    <a16:creationId xmlns:a16="http://schemas.microsoft.com/office/drawing/2014/main" id="{43EED077-9FE0-214D-A84E-78ACCDD5EEA7}"/>
                  </a:ext>
                </a:extLst>
              </p:cNvPr>
              <p:cNvGrpSpPr/>
              <p:nvPr/>
            </p:nvGrpSpPr>
            <p:grpSpPr>
              <a:xfrm>
                <a:off x="9159719" y="6241832"/>
                <a:ext cx="2547861" cy="163552"/>
                <a:chOff x="792480" y="6267728"/>
                <a:chExt cx="2547861" cy="163552"/>
              </a:xfrm>
            </p:grpSpPr>
            <p:grpSp>
              <p:nvGrpSpPr>
                <p:cNvPr id="23" name="Grupp 22">
                  <a:extLst>
                    <a:ext uri="{FF2B5EF4-FFF2-40B4-BE49-F238E27FC236}">
                      <a16:creationId xmlns:a16="http://schemas.microsoft.com/office/drawing/2014/main" id="{20DCB3B3-7665-935E-8358-9BBDD41E20AE}"/>
                    </a:ext>
                  </a:extLst>
                </p:cNvPr>
                <p:cNvGrpSpPr/>
                <p:nvPr/>
              </p:nvGrpSpPr>
              <p:grpSpPr>
                <a:xfrm>
                  <a:off x="792480" y="6267728"/>
                  <a:ext cx="1076960" cy="163552"/>
                  <a:chOff x="792480" y="6267728"/>
                  <a:chExt cx="1076960" cy="163552"/>
                </a:xfrm>
              </p:grpSpPr>
              <p:cxnSp>
                <p:nvCxnSpPr>
                  <p:cNvPr id="29" name="Rak koppling 28">
                    <a:extLst>
                      <a:ext uri="{FF2B5EF4-FFF2-40B4-BE49-F238E27FC236}">
                        <a16:creationId xmlns:a16="http://schemas.microsoft.com/office/drawing/2014/main" id="{9B777E78-A003-4C82-D6D2-AECB7FB00D8E}"/>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954B8F27-1F4C-CE24-0C2F-C188FA4B1F7D}"/>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0C712BD0-9986-7BDD-12E5-737C1DD56E94}"/>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Rak koppling 31">
                    <a:extLst>
                      <a:ext uri="{FF2B5EF4-FFF2-40B4-BE49-F238E27FC236}">
                        <a16:creationId xmlns:a16="http://schemas.microsoft.com/office/drawing/2014/main" id="{E49DD9E1-7A48-7A33-B508-C31FCA5747CE}"/>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4" name="Grupp 23">
                  <a:extLst>
                    <a:ext uri="{FF2B5EF4-FFF2-40B4-BE49-F238E27FC236}">
                      <a16:creationId xmlns:a16="http://schemas.microsoft.com/office/drawing/2014/main" id="{E4C6B79F-E40F-ED56-45E7-C8F876E4C8F1}"/>
                    </a:ext>
                  </a:extLst>
                </p:cNvPr>
                <p:cNvGrpSpPr/>
                <p:nvPr/>
              </p:nvGrpSpPr>
              <p:grpSpPr>
                <a:xfrm>
                  <a:off x="2263381" y="6267728"/>
                  <a:ext cx="1076960" cy="163552"/>
                  <a:chOff x="792480" y="6267728"/>
                  <a:chExt cx="1076960" cy="163552"/>
                </a:xfrm>
              </p:grpSpPr>
              <p:cxnSp>
                <p:nvCxnSpPr>
                  <p:cNvPr id="25" name="Rak koppling 24">
                    <a:extLst>
                      <a:ext uri="{FF2B5EF4-FFF2-40B4-BE49-F238E27FC236}">
                        <a16:creationId xmlns:a16="http://schemas.microsoft.com/office/drawing/2014/main" id="{76B66C9E-F01B-3321-D6B0-6F9A4F5A0BC9}"/>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5C415EEA-3371-1DF4-F92E-B34228A5FA20}"/>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C7C09856-051F-56BE-B04B-04B410DC806C}"/>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3351D6BC-B59A-0193-954F-D00924C1BF9A}"/>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6" name="textruta 5">
              <a:extLst>
                <a:ext uri="{FF2B5EF4-FFF2-40B4-BE49-F238E27FC236}">
                  <a16:creationId xmlns:a16="http://schemas.microsoft.com/office/drawing/2014/main" id="{926BCE86-3CA8-5827-1F68-1457D7C740F4}"/>
                </a:ext>
              </a:extLst>
            </p:cNvPr>
            <p:cNvSpPr txBox="1"/>
            <p:nvPr/>
          </p:nvSpPr>
          <p:spPr>
            <a:xfrm>
              <a:off x="538480" y="6482080"/>
              <a:ext cx="536180" cy="276999"/>
            </a:xfrm>
            <a:prstGeom prst="rect">
              <a:avLst/>
            </a:prstGeom>
            <a:noFill/>
          </p:spPr>
          <p:txBody>
            <a:bodyPr wrap="square" rtlCol="0">
              <a:spAutoFit/>
            </a:bodyPr>
            <a:lstStyle/>
            <a:p>
              <a:r>
                <a:rPr lang="sv-SE" sz="1200" dirty="0"/>
                <a:t>1980</a:t>
              </a:r>
              <a:endParaRPr lang="en-SE" dirty="0"/>
            </a:p>
          </p:txBody>
        </p:sp>
        <p:grpSp>
          <p:nvGrpSpPr>
            <p:cNvPr id="7" name="Grupp 6">
              <a:extLst>
                <a:ext uri="{FF2B5EF4-FFF2-40B4-BE49-F238E27FC236}">
                  <a16:creationId xmlns:a16="http://schemas.microsoft.com/office/drawing/2014/main" id="{6A121711-7094-FB4D-FDE1-CD78BC74C485}"/>
                </a:ext>
              </a:extLst>
            </p:cNvPr>
            <p:cNvGrpSpPr/>
            <p:nvPr/>
          </p:nvGrpSpPr>
          <p:grpSpPr>
            <a:xfrm>
              <a:off x="1942861" y="6482080"/>
              <a:ext cx="8689093" cy="327799"/>
              <a:chOff x="3009661" y="6482080"/>
              <a:chExt cx="8689093" cy="327799"/>
            </a:xfrm>
          </p:grpSpPr>
          <p:sp>
            <p:nvSpPr>
              <p:cNvPr id="8" name="textruta 7">
                <a:extLst>
                  <a:ext uri="{FF2B5EF4-FFF2-40B4-BE49-F238E27FC236}">
                    <a16:creationId xmlns:a16="http://schemas.microsoft.com/office/drawing/2014/main" id="{85B33426-2138-9EB3-09CF-9E05DFEAA1A0}"/>
                  </a:ext>
                </a:extLst>
              </p:cNvPr>
              <p:cNvSpPr txBox="1"/>
              <p:nvPr/>
            </p:nvSpPr>
            <p:spPr>
              <a:xfrm>
                <a:off x="10296678" y="6518136"/>
                <a:ext cx="536180" cy="276999"/>
              </a:xfrm>
              <a:prstGeom prst="rect">
                <a:avLst/>
              </a:prstGeom>
              <a:noFill/>
            </p:spPr>
            <p:txBody>
              <a:bodyPr wrap="square" rtlCol="0">
                <a:spAutoFit/>
              </a:bodyPr>
              <a:lstStyle/>
              <a:p>
                <a:r>
                  <a:rPr lang="sv-SE" sz="1200" dirty="0"/>
                  <a:t>2018</a:t>
                </a:r>
                <a:endParaRPr lang="en-SE" dirty="0"/>
              </a:p>
            </p:txBody>
          </p:sp>
          <p:sp>
            <p:nvSpPr>
              <p:cNvPr id="9" name="textruta 8">
                <a:extLst>
                  <a:ext uri="{FF2B5EF4-FFF2-40B4-BE49-F238E27FC236}">
                    <a16:creationId xmlns:a16="http://schemas.microsoft.com/office/drawing/2014/main" id="{EDB42626-531A-C81C-69B5-893873163BB9}"/>
                  </a:ext>
                </a:extLst>
              </p:cNvPr>
              <p:cNvSpPr txBox="1"/>
              <p:nvPr/>
            </p:nvSpPr>
            <p:spPr>
              <a:xfrm>
                <a:off x="10729626" y="6518136"/>
                <a:ext cx="536180" cy="276999"/>
              </a:xfrm>
              <a:prstGeom prst="rect">
                <a:avLst/>
              </a:prstGeom>
              <a:noFill/>
            </p:spPr>
            <p:txBody>
              <a:bodyPr wrap="square" rtlCol="0">
                <a:spAutoFit/>
              </a:bodyPr>
              <a:lstStyle/>
              <a:p>
                <a:r>
                  <a:rPr lang="sv-SE" sz="1200" dirty="0"/>
                  <a:t>2019</a:t>
                </a:r>
                <a:endParaRPr lang="en-SE" dirty="0"/>
              </a:p>
            </p:txBody>
          </p:sp>
          <p:sp>
            <p:nvSpPr>
              <p:cNvPr id="10" name="textruta 9">
                <a:extLst>
                  <a:ext uri="{FF2B5EF4-FFF2-40B4-BE49-F238E27FC236}">
                    <a16:creationId xmlns:a16="http://schemas.microsoft.com/office/drawing/2014/main" id="{A984C5C4-C914-ABC0-6E6E-165BFEA0CB7A}"/>
                  </a:ext>
                </a:extLst>
              </p:cNvPr>
              <p:cNvSpPr txBox="1"/>
              <p:nvPr/>
            </p:nvSpPr>
            <p:spPr>
              <a:xfrm>
                <a:off x="11162574" y="6508968"/>
                <a:ext cx="536180" cy="276999"/>
              </a:xfrm>
              <a:prstGeom prst="rect">
                <a:avLst/>
              </a:prstGeom>
              <a:noFill/>
            </p:spPr>
            <p:txBody>
              <a:bodyPr wrap="square" rtlCol="0">
                <a:spAutoFit/>
              </a:bodyPr>
              <a:lstStyle/>
              <a:p>
                <a:r>
                  <a:rPr lang="sv-SE" sz="1200" dirty="0"/>
                  <a:t>2020</a:t>
                </a:r>
                <a:endParaRPr lang="en-SE" dirty="0"/>
              </a:p>
            </p:txBody>
          </p:sp>
          <p:sp>
            <p:nvSpPr>
              <p:cNvPr id="11" name="textruta 10">
                <a:extLst>
                  <a:ext uri="{FF2B5EF4-FFF2-40B4-BE49-F238E27FC236}">
                    <a16:creationId xmlns:a16="http://schemas.microsoft.com/office/drawing/2014/main" id="{466C2B50-7C70-8760-2E48-CC0692E733B7}"/>
                  </a:ext>
                </a:extLst>
              </p:cNvPr>
              <p:cNvSpPr txBox="1"/>
              <p:nvPr/>
            </p:nvSpPr>
            <p:spPr>
              <a:xfrm>
                <a:off x="3009661" y="6482080"/>
                <a:ext cx="536180" cy="276999"/>
              </a:xfrm>
              <a:prstGeom prst="rect">
                <a:avLst/>
              </a:prstGeom>
              <a:noFill/>
            </p:spPr>
            <p:txBody>
              <a:bodyPr wrap="square" rtlCol="0">
                <a:spAutoFit/>
              </a:bodyPr>
              <a:lstStyle/>
              <a:p>
                <a:r>
                  <a:rPr lang="sv-SE" sz="1200" dirty="0"/>
                  <a:t>1990</a:t>
                </a:r>
                <a:endParaRPr lang="en-SE" dirty="0"/>
              </a:p>
            </p:txBody>
          </p:sp>
          <p:sp>
            <p:nvSpPr>
              <p:cNvPr id="12" name="textruta 11">
                <a:extLst>
                  <a:ext uri="{FF2B5EF4-FFF2-40B4-BE49-F238E27FC236}">
                    <a16:creationId xmlns:a16="http://schemas.microsoft.com/office/drawing/2014/main" id="{7589C8B4-53D4-0F82-60A7-886CD8ED6B67}"/>
                  </a:ext>
                </a:extLst>
              </p:cNvPr>
              <p:cNvSpPr txBox="1"/>
              <p:nvPr/>
            </p:nvSpPr>
            <p:spPr>
              <a:xfrm>
                <a:off x="4514155" y="6532880"/>
                <a:ext cx="536180" cy="276999"/>
              </a:xfrm>
              <a:prstGeom prst="rect">
                <a:avLst/>
              </a:prstGeom>
              <a:noFill/>
            </p:spPr>
            <p:txBody>
              <a:bodyPr wrap="square" rtlCol="0">
                <a:spAutoFit/>
              </a:bodyPr>
              <a:lstStyle/>
              <a:p>
                <a:r>
                  <a:rPr lang="sv-SE" sz="1200" dirty="0"/>
                  <a:t>2002</a:t>
                </a:r>
                <a:endParaRPr lang="en-SE" dirty="0"/>
              </a:p>
            </p:txBody>
          </p:sp>
          <p:sp>
            <p:nvSpPr>
              <p:cNvPr id="13" name="textruta 12">
                <a:extLst>
                  <a:ext uri="{FF2B5EF4-FFF2-40B4-BE49-F238E27FC236}">
                    <a16:creationId xmlns:a16="http://schemas.microsoft.com/office/drawing/2014/main" id="{810F2592-9884-BE17-2082-9D7CAC69EFED}"/>
                  </a:ext>
                </a:extLst>
              </p:cNvPr>
              <p:cNvSpPr txBox="1"/>
              <p:nvPr/>
            </p:nvSpPr>
            <p:spPr>
              <a:xfrm>
                <a:off x="6303129" y="6532880"/>
                <a:ext cx="536180" cy="276999"/>
              </a:xfrm>
              <a:prstGeom prst="rect">
                <a:avLst/>
              </a:prstGeom>
              <a:noFill/>
            </p:spPr>
            <p:txBody>
              <a:bodyPr wrap="square" rtlCol="0">
                <a:spAutoFit/>
              </a:bodyPr>
              <a:lstStyle/>
              <a:p>
                <a:r>
                  <a:rPr lang="sv-SE" sz="1200" dirty="0"/>
                  <a:t>2007</a:t>
                </a:r>
                <a:endParaRPr lang="en-SE" dirty="0"/>
              </a:p>
            </p:txBody>
          </p:sp>
          <p:sp>
            <p:nvSpPr>
              <p:cNvPr id="14" name="textruta 13">
                <a:extLst>
                  <a:ext uri="{FF2B5EF4-FFF2-40B4-BE49-F238E27FC236}">
                    <a16:creationId xmlns:a16="http://schemas.microsoft.com/office/drawing/2014/main" id="{5D47093C-B20D-7B94-B80B-FFDA2CEA8C04}"/>
                  </a:ext>
                </a:extLst>
              </p:cNvPr>
              <p:cNvSpPr txBox="1"/>
              <p:nvPr/>
            </p:nvSpPr>
            <p:spPr>
              <a:xfrm>
                <a:off x="7459739" y="6532879"/>
                <a:ext cx="536180" cy="276999"/>
              </a:xfrm>
              <a:prstGeom prst="rect">
                <a:avLst/>
              </a:prstGeom>
              <a:noFill/>
            </p:spPr>
            <p:txBody>
              <a:bodyPr wrap="square" rtlCol="0">
                <a:spAutoFit/>
              </a:bodyPr>
              <a:lstStyle/>
              <a:p>
                <a:r>
                  <a:rPr lang="sv-SE" sz="1200" dirty="0"/>
                  <a:t>2010</a:t>
                </a:r>
                <a:endParaRPr lang="en-SE" dirty="0"/>
              </a:p>
            </p:txBody>
          </p:sp>
          <p:sp>
            <p:nvSpPr>
              <p:cNvPr id="15" name="textruta 14">
                <a:extLst>
                  <a:ext uri="{FF2B5EF4-FFF2-40B4-BE49-F238E27FC236}">
                    <a16:creationId xmlns:a16="http://schemas.microsoft.com/office/drawing/2014/main" id="{B40CD6C8-E771-9425-9668-42E71A3F4781}"/>
                  </a:ext>
                </a:extLst>
              </p:cNvPr>
              <p:cNvSpPr txBox="1"/>
              <p:nvPr/>
            </p:nvSpPr>
            <p:spPr>
              <a:xfrm>
                <a:off x="8167825" y="6524645"/>
                <a:ext cx="536180" cy="276999"/>
              </a:xfrm>
              <a:prstGeom prst="rect">
                <a:avLst/>
              </a:prstGeom>
              <a:noFill/>
            </p:spPr>
            <p:txBody>
              <a:bodyPr wrap="square" rtlCol="0">
                <a:spAutoFit/>
              </a:bodyPr>
              <a:lstStyle/>
              <a:p>
                <a:r>
                  <a:rPr lang="sv-SE" sz="1200" dirty="0"/>
                  <a:t>2012</a:t>
                </a:r>
                <a:endParaRPr lang="en-SE" dirty="0"/>
              </a:p>
            </p:txBody>
          </p:sp>
          <p:sp>
            <p:nvSpPr>
              <p:cNvPr id="16" name="textruta 15">
                <a:extLst>
                  <a:ext uri="{FF2B5EF4-FFF2-40B4-BE49-F238E27FC236}">
                    <a16:creationId xmlns:a16="http://schemas.microsoft.com/office/drawing/2014/main" id="{17D89D4C-89C7-CF39-A7D7-A95597FD6480}"/>
                  </a:ext>
                </a:extLst>
              </p:cNvPr>
              <p:cNvSpPr txBox="1"/>
              <p:nvPr/>
            </p:nvSpPr>
            <p:spPr>
              <a:xfrm>
                <a:off x="8925078" y="6532879"/>
                <a:ext cx="536180" cy="276999"/>
              </a:xfrm>
              <a:prstGeom prst="rect">
                <a:avLst/>
              </a:prstGeom>
              <a:noFill/>
            </p:spPr>
            <p:txBody>
              <a:bodyPr wrap="square" rtlCol="0">
                <a:spAutoFit/>
              </a:bodyPr>
              <a:lstStyle/>
              <a:p>
                <a:r>
                  <a:rPr lang="sv-SE" sz="1200" dirty="0"/>
                  <a:t>2014</a:t>
                </a:r>
                <a:endParaRPr lang="en-SE" dirty="0"/>
              </a:p>
            </p:txBody>
          </p:sp>
        </p:grpSp>
      </p:grpSp>
      <p:grpSp>
        <p:nvGrpSpPr>
          <p:cNvPr id="53" name="Grupp 52">
            <a:extLst>
              <a:ext uri="{FF2B5EF4-FFF2-40B4-BE49-F238E27FC236}">
                <a16:creationId xmlns:a16="http://schemas.microsoft.com/office/drawing/2014/main" id="{8C4D7DF3-028E-A913-1D2B-25999E5126D7}"/>
              </a:ext>
            </a:extLst>
          </p:cNvPr>
          <p:cNvGrpSpPr/>
          <p:nvPr/>
        </p:nvGrpSpPr>
        <p:grpSpPr>
          <a:xfrm>
            <a:off x="223520" y="6021451"/>
            <a:ext cx="11816080" cy="788428"/>
            <a:chOff x="223520" y="6021451"/>
            <a:chExt cx="11816080" cy="788428"/>
          </a:xfrm>
        </p:grpSpPr>
        <p:grpSp>
          <p:nvGrpSpPr>
            <p:cNvPr id="54" name="Grupp 53">
              <a:extLst>
                <a:ext uri="{FF2B5EF4-FFF2-40B4-BE49-F238E27FC236}">
                  <a16:creationId xmlns:a16="http://schemas.microsoft.com/office/drawing/2014/main" id="{D32344D2-F45D-E265-5C30-AFD6A3AFEDFF}"/>
                </a:ext>
              </a:extLst>
            </p:cNvPr>
            <p:cNvGrpSpPr/>
            <p:nvPr/>
          </p:nvGrpSpPr>
          <p:grpSpPr>
            <a:xfrm>
              <a:off x="223520" y="6241832"/>
              <a:ext cx="11816080" cy="568047"/>
              <a:chOff x="223520" y="6241832"/>
              <a:chExt cx="11816080" cy="568047"/>
            </a:xfrm>
          </p:grpSpPr>
          <p:grpSp>
            <p:nvGrpSpPr>
              <p:cNvPr id="57" name="Grupp 56">
                <a:extLst>
                  <a:ext uri="{FF2B5EF4-FFF2-40B4-BE49-F238E27FC236}">
                    <a16:creationId xmlns:a16="http://schemas.microsoft.com/office/drawing/2014/main" id="{E563E891-6461-05C7-7F8C-A11CD26F2F9D}"/>
                  </a:ext>
                </a:extLst>
              </p:cNvPr>
              <p:cNvGrpSpPr/>
              <p:nvPr/>
            </p:nvGrpSpPr>
            <p:grpSpPr>
              <a:xfrm>
                <a:off x="223520" y="6241832"/>
                <a:ext cx="11816080" cy="189448"/>
                <a:chOff x="223520" y="6241832"/>
                <a:chExt cx="11816080" cy="189448"/>
              </a:xfrm>
            </p:grpSpPr>
            <p:cxnSp>
              <p:nvCxnSpPr>
                <p:cNvPr id="69" name="Rak pilkoppling 68">
                  <a:extLst>
                    <a:ext uri="{FF2B5EF4-FFF2-40B4-BE49-F238E27FC236}">
                      <a16:creationId xmlns:a16="http://schemas.microsoft.com/office/drawing/2014/main" id="{27C1559D-28EC-C7F6-421E-BE2477158367}"/>
                    </a:ext>
                  </a:extLst>
                </p:cNvPr>
                <p:cNvCxnSpPr/>
                <p:nvPr/>
              </p:nvCxnSpPr>
              <p:spPr>
                <a:xfrm>
                  <a:off x="223520" y="6431280"/>
                  <a:ext cx="11816080" cy="0"/>
                </a:xfrm>
                <a:prstGeom prst="straightConnector1">
                  <a:avLst/>
                </a:prstGeom>
                <a:ln w="444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Rak koppling 69">
                  <a:extLst>
                    <a:ext uri="{FF2B5EF4-FFF2-40B4-BE49-F238E27FC236}">
                      <a16:creationId xmlns:a16="http://schemas.microsoft.com/office/drawing/2014/main" id="{BBE11121-0268-95DB-CEC5-8173AFF7D845}"/>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1" name="Rak koppling 70">
                  <a:extLst>
                    <a:ext uri="{FF2B5EF4-FFF2-40B4-BE49-F238E27FC236}">
                      <a16:creationId xmlns:a16="http://schemas.microsoft.com/office/drawing/2014/main" id="{4700FF55-0AA1-7A5D-051A-A6CBB27D4B5A}"/>
                    </a:ext>
                  </a:extLst>
                </p:cNvPr>
                <p:cNvCxnSpPr/>
                <p:nvPr/>
              </p:nvCxnSpPr>
              <p:spPr>
                <a:xfrm>
                  <a:off x="224536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2" name="Grupp 71">
                  <a:extLst>
                    <a:ext uri="{FF2B5EF4-FFF2-40B4-BE49-F238E27FC236}">
                      <a16:creationId xmlns:a16="http://schemas.microsoft.com/office/drawing/2014/main" id="{E4093412-1ED9-9762-B4A6-2D60B6C79EF0}"/>
                    </a:ext>
                  </a:extLst>
                </p:cNvPr>
                <p:cNvGrpSpPr/>
                <p:nvPr/>
              </p:nvGrpSpPr>
              <p:grpSpPr>
                <a:xfrm>
                  <a:off x="3703801" y="6251992"/>
                  <a:ext cx="2547861" cy="163552"/>
                  <a:chOff x="792480" y="6267728"/>
                  <a:chExt cx="2547861" cy="163552"/>
                </a:xfrm>
              </p:grpSpPr>
              <p:grpSp>
                <p:nvGrpSpPr>
                  <p:cNvPr id="95" name="Grupp 94">
                    <a:extLst>
                      <a:ext uri="{FF2B5EF4-FFF2-40B4-BE49-F238E27FC236}">
                        <a16:creationId xmlns:a16="http://schemas.microsoft.com/office/drawing/2014/main" id="{52ACC085-8426-43A1-0E3E-D2FB038A53FB}"/>
                      </a:ext>
                    </a:extLst>
                  </p:cNvPr>
                  <p:cNvGrpSpPr/>
                  <p:nvPr/>
                </p:nvGrpSpPr>
                <p:grpSpPr>
                  <a:xfrm>
                    <a:off x="792480" y="6267728"/>
                    <a:ext cx="1076960" cy="163552"/>
                    <a:chOff x="792480" y="6267728"/>
                    <a:chExt cx="1076960" cy="163552"/>
                  </a:xfrm>
                </p:grpSpPr>
                <p:cxnSp>
                  <p:nvCxnSpPr>
                    <p:cNvPr id="101" name="Rak koppling 100">
                      <a:extLst>
                        <a:ext uri="{FF2B5EF4-FFF2-40B4-BE49-F238E27FC236}">
                          <a16:creationId xmlns:a16="http://schemas.microsoft.com/office/drawing/2014/main" id="{97C082DB-2C20-4A44-916D-2EAD638E3F4A}"/>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2" name="Rak koppling 101">
                      <a:extLst>
                        <a:ext uri="{FF2B5EF4-FFF2-40B4-BE49-F238E27FC236}">
                          <a16:creationId xmlns:a16="http://schemas.microsoft.com/office/drawing/2014/main" id="{4F9AE2DB-1EC2-AB4E-3D42-1AEB96F23F5F}"/>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3" name="Rak koppling 102">
                      <a:extLst>
                        <a:ext uri="{FF2B5EF4-FFF2-40B4-BE49-F238E27FC236}">
                          <a16:creationId xmlns:a16="http://schemas.microsoft.com/office/drawing/2014/main" id="{386C16B9-60C9-C08D-210F-C96558AB74AD}"/>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 name="Rak koppling 103">
                      <a:extLst>
                        <a:ext uri="{FF2B5EF4-FFF2-40B4-BE49-F238E27FC236}">
                          <a16:creationId xmlns:a16="http://schemas.microsoft.com/office/drawing/2014/main" id="{3B88D10B-6474-9D02-179C-B31355616DEA}"/>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 name="Grupp 95">
                    <a:extLst>
                      <a:ext uri="{FF2B5EF4-FFF2-40B4-BE49-F238E27FC236}">
                        <a16:creationId xmlns:a16="http://schemas.microsoft.com/office/drawing/2014/main" id="{E4200084-0BF2-D3CB-7CCD-21437F206014}"/>
                      </a:ext>
                    </a:extLst>
                  </p:cNvPr>
                  <p:cNvGrpSpPr/>
                  <p:nvPr/>
                </p:nvGrpSpPr>
                <p:grpSpPr>
                  <a:xfrm>
                    <a:off x="2263381" y="6267728"/>
                    <a:ext cx="1076960" cy="163552"/>
                    <a:chOff x="792480" y="6267728"/>
                    <a:chExt cx="1076960" cy="163552"/>
                  </a:xfrm>
                </p:grpSpPr>
                <p:cxnSp>
                  <p:nvCxnSpPr>
                    <p:cNvPr id="97" name="Rak koppling 96">
                      <a:extLst>
                        <a:ext uri="{FF2B5EF4-FFF2-40B4-BE49-F238E27FC236}">
                          <a16:creationId xmlns:a16="http://schemas.microsoft.com/office/drawing/2014/main" id="{37F56C81-9ABB-BD5A-893D-6B3971328590}"/>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8" name="Rak koppling 97">
                      <a:extLst>
                        <a:ext uri="{FF2B5EF4-FFF2-40B4-BE49-F238E27FC236}">
                          <a16:creationId xmlns:a16="http://schemas.microsoft.com/office/drawing/2014/main" id="{35AE7722-5103-526B-347A-D575419B3543}"/>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9" name="Rak koppling 98">
                      <a:extLst>
                        <a:ext uri="{FF2B5EF4-FFF2-40B4-BE49-F238E27FC236}">
                          <a16:creationId xmlns:a16="http://schemas.microsoft.com/office/drawing/2014/main" id="{7E47FDBC-FBFE-F560-48BB-17667B28C8A7}"/>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0" name="Rak koppling 99">
                      <a:extLst>
                        <a:ext uri="{FF2B5EF4-FFF2-40B4-BE49-F238E27FC236}">
                          <a16:creationId xmlns:a16="http://schemas.microsoft.com/office/drawing/2014/main" id="{543545D5-096F-32D2-3A06-C59F76E52182}"/>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73" name="Grupp 72">
                  <a:extLst>
                    <a:ext uri="{FF2B5EF4-FFF2-40B4-BE49-F238E27FC236}">
                      <a16:creationId xmlns:a16="http://schemas.microsoft.com/office/drawing/2014/main" id="{865525DB-AC5C-484F-5E59-4D22E87EEEC1}"/>
                    </a:ext>
                  </a:extLst>
                </p:cNvPr>
                <p:cNvGrpSpPr/>
                <p:nvPr/>
              </p:nvGrpSpPr>
              <p:grpSpPr>
                <a:xfrm>
                  <a:off x="6248398" y="6257568"/>
                  <a:ext cx="2547861" cy="163552"/>
                  <a:chOff x="792480" y="6267728"/>
                  <a:chExt cx="2547861" cy="163552"/>
                </a:xfrm>
              </p:grpSpPr>
              <p:grpSp>
                <p:nvGrpSpPr>
                  <p:cNvPr id="85" name="Grupp 84">
                    <a:extLst>
                      <a:ext uri="{FF2B5EF4-FFF2-40B4-BE49-F238E27FC236}">
                        <a16:creationId xmlns:a16="http://schemas.microsoft.com/office/drawing/2014/main" id="{E5837016-8B14-67CF-A008-EE7ABE168404}"/>
                      </a:ext>
                    </a:extLst>
                  </p:cNvPr>
                  <p:cNvGrpSpPr/>
                  <p:nvPr/>
                </p:nvGrpSpPr>
                <p:grpSpPr>
                  <a:xfrm>
                    <a:off x="792480" y="6267728"/>
                    <a:ext cx="1076960" cy="163552"/>
                    <a:chOff x="792480" y="6267728"/>
                    <a:chExt cx="1076960" cy="163552"/>
                  </a:xfrm>
                </p:grpSpPr>
                <p:cxnSp>
                  <p:nvCxnSpPr>
                    <p:cNvPr id="91" name="Rak koppling 90">
                      <a:extLst>
                        <a:ext uri="{FF2B5EF4-FFF2-40B4-BE49-F238E27FC236}">
                          <a16:creationId xmlns:a16="http://schemas.microsoft.com/office/drawing/2014/main" id="{C3E497FB-7FDA-6496-FF42-B53842343988}"/>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 name="Rak koppling 91">
                      <a:extLst>
                        <a:ext uri="{FF2B5EF4-FFF2-40B4-BE49-F238E27FC236}">
                          <a16:creationId xmlns:a16="http://schemas.microsoft.com/office/drawing/2014/main" id="{8B7B9AE7-72E2-B201-584E-FBCBE4B6E5C9}"/>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 name="Rak koppling 92">
                      <a:extLst>
                        <a:ext uri="{FF2B5EF4-FFF2-40B4-BE49-F238E27FC236}">
                          <a16:creationId xmlns:a16="http://schemas.microsoft.com/office/drawing/2014/main" id="{E46800BE-EB9A-4869-AA6C-DBEC73BC00CE}"/>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4" name="Rak koppling 93">
                      <a:extLst>
                        <a:ext uri="{FF2B5EF4-FFF2-40B4-BE49-F238E27FC236}">
                          <a16:creationId xmlns:a16="http://schemas.microsoft.com/office/drawing/2014/main" id="{6A07013D-D03A-39D6-1EF5-1A46154C436F}"/>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6" name="Grupp 85">
                    <a:extLst>
                      <a:ext uri="{FF2B5EF4-FFF2-40B4-BE49-F238E27FC236}">
                        <a16:creationId xmlns:a16="http://schemas.microsoft.com/office/drawing/2014/main" id="{FAC7396D-88E8-C3DA-CC92-5E1DCF60BCBB}"/>
                      </a:ext>
                    </a:extLst>
                  </p:cNvPr>
                  <p:cNvGrpSpPr/>
                  <p:nvPr/>
                </p:nvGrpSpPr>
                <p:grpSpPr>
                  <a:xfrm>
                    <a:off x="2263381" y="6267728"/>
                    <a:ext cx="1076960" cy="163552"/>
                    <a:chOff x="792480" y="6267728"/>
                    <a:chExt cx="1076960" cy="163552"/>
                  </a:xfrm>
                </p:grpSpPr>
                <p:cxnSp>
                  <p:nvCxnSpPr>
                    <p:cNvPr id="87" name="Rak koppling 86">
                      <a:extLst>
                        <a:ext uri="{FF2B5EF4-FFF2-40B4-BE49-F238E27FC236}">
                          <a16:creationId xmlns:a16="http://schemas.microsoft.com/office/drawing/2014/main" id="{DFC60A42-EE25-8221-D67D-17B7FF7F3E72}"/>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8" name="Rak koppling 87">
                      <a:extLst>
                        <a:ext uri="{FF2B5EF4-FFF2-40B4-BE49-F238E27FC236}">
                          <a16:creationId xmlns:a16="http://schemas.microsoft.com/office/drawing/2014/main" id="{0242AC46-F545-0826-6378-00D3E972E84A}"/>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9" name="Rak koppling 88">
                      <a:extLst>
                        <a:ext uri="{FF2B5EF4-FFF2-40B4-BE49-F238E27FC236}">
                          <a16:creationId xmlns:a16="http://schemas.microsoft.com/office/drawing/2014/main" id="{F7A0C076-CADF-8E6C-603A-C5CD64DED6C7}"/>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0" name="Rak koppling 89">
                      <a:extLst>
                        <a:ext uri="{FF2B5EF4-FFF2-40B4-BE49-F238E27FC236}">
                          <a16:creationId xmlns:a16="http://schemas.microsoft.com/office/drawing/2014/main" id="{2CD4C5A7-34CB-985C-2194-26366AE1B66F}"/>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74" name="Grupp 73">
                  <a:extLst>
                    <a:ext uri="{FF2B5EF4-FFF2-40B4-BE49-F238E27FC236}">
                      <a16:creationId xmlns:a16="http://schemas.microsoft.com/office/drawing/2014/main" id="{8B739A91-90CC-D14F-BB4F-1B998C85B96E}"/>
                    </a:ext>
                  </a:extLst>
                </p:cNvPr>
                <p:cNvGrpSpPr/>
                <p:nvPr/>
              </p:nvGrpSpPr>
              <p:grpSpPr>
                <a:xfrm>
                  <a:off x="9159719" y="6241832"/>
                  <a:ext cx="2547861" cy="163552"/>
                  <a:chOff x="792480" y="6267728"/>
                  <a:chExt cx="2547861" cy="163552"/>
                </a:xfrm>
              </p:grpSpPr>
              <p:grpSp>
                <p:nvGrpSpPr>
                  <p:cNvPr id="75" name="Grupp 74">
                    <a:extLst>
                      <a:ext uri="{FF2B5EF4-FFF2-40B4-BE49-F238E27FC236}">
                        <a16:creationId xmlns:a16="http://schemas.microsoft.com/office/drawing/2014/main" id="{28AC8BA1-1342-312A-3665-02F7921DB13C}"/>
                      </a:ext>
                    </a:extLst>
                  </p:cNvPr>
                  <p:cNvGrpSpPr/>
                  <p:nvPr/>
                </p:nvGrpSpPr>
                <p:grpSpPr>
                  <a:xfrm>
                    <a:off x="792480" y="6267728"/>
                    <a:ext cx="1076960" cy="163552"/>
                    <a:chOff x="792480" y="6267728"/>
                    <a:chExt cx="1076960" cy="163552"/>
                  </a:xfrm>
                </p:grpSpPr>
                <p:cxnSp>
                  <p:nvCxnSpPr>
                    <p:cNvPr id="81" name="Rak koppling 80">
                      <a:extLst>
                        <a:ext uri="{FF2B5EF4-FFF2-40B4-BE49-F238E27FC236}">
                          <a16:creationId xmlns:a16="http://schemas.microsoft.com/office/drawing/2014/main" id="{ABFF56DD-551F-4049-115B-64AD9CB1D02A}"/>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2" name="Rak koppling 81">
                      <a:extLst>
                        <a:ext uri="{FF2B5EF4-FFF2-40B4-BE49-F238E27FC236}">
                          <a16:creationId xmlns:a16="http://schemas.microsoft.com/office/drawing/2014/main" id="{52B6A723-0142-C95E-CC42-6DA216FD71E9}"/>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3" name="Rak koppling 82">
                      <a:extLst>
                        <a:ext uri="{FF2B5EF4-FFF2-40B4-BE49-F238E27FC236}">
                          <a16:creationId xmlns:a16="http://schemas.microsoft.com/office/drawing/2014/main" id="{D9A85C39-D6EB-90F5-4B25-AFBECD4AFE24}"/>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4" name="Rak koppling 83">
                      <a:extLst>
                        <a:ext uri="{FF2B5EF4-FFF2-40B4-BE49-F238E27FC236}">
                          <a16:creationId xmlns:a16="http://schemas.microsoft.com/office/drawing/2014/main" id="{9EB4DD8A-B281-7A0E-F0A4-F26947EEB4C6}"/>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6" name="Grupp 75">
                    <a:extLst>
                      <a:ext uri="{FF2B5EF4-FFF2-40B4-BE49-F238E27FC236}">
                        <a16:creationId xmlns:a16="http://schemas.microsoft.com/office/drawing/2014/main" id="{2168950C-ED0A-F2CB-9952-735918755A31}"/>
                      </a:ext>
                    </a:extLst>
                  </p:cNvPr>
                  <p:cNvGrpSpPr/>
                  <p:nvPr/>
                </p:nvGrpSpPr>
                <p:grpSpPr>
                  <a:xfrm>
                    <a:off x="2263381" y="6267728"/>
                    <a:ext cx="1076960" cy="163552"/>
                    <a:chOff x="792480" y="6267728"/>
                    <a:chExt cx="1076960" cy="163552"/>
                  </a:xfrm>
                </p:grpSpPr>
                <p:cxnSp>
                  <p:nvCxnSpPr>
                    <p:cNvPr id="77" name="Rak koppling 76">
                      <a:extLst>
                        <a:ext uri="{FF2B5EF4-FFF2-40B4-BE49-F238E27FC236}">
                          <a16:creationId xmlns:a16="http://schemas.microsoft.com/office/drawing/2014/main" id="{C140159F-D579-1AC4-C4DF-969E25C4600A}"/>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8" name="Rak koppling 77">
                      <a:extLst>
                        <a:ext uri="{FF2B5EF4-FFF2-40B4-BE49-F238E27FC236}">
                          <a16:creationId xmlns:a16="http://schemas.microsoft.com/office/drawing/2014/main" id="{82E477B3-4A71-52CA-BBBC-FB9F438B6E4C}"/>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9" name="Rak koppling 78">
                      <a:extLst>
                        <a:ext uri="{FF2B5EF4-FFF2-40B4-BE49-F238E27FC236}">
                          <a16:creationId xmlns:a16="http://schemas.microsoft.com/office/drawing/2014/main" id="{A54EF24B-F848-33EA-14B5-DD9CE41BD966}"/>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Rak koppling 79">
                      <a:extLst>
                        <a:ext uri="{FF2B5EF4-FFF2-40B4-BE49-F238E27FC236}">
                          <a16:creationId xmlns:a16="http://schemas.microsoft.com/office/drawing/2014/main" id="{DF8D63BB-1B2E-B20F-7E44-E32AF049756E}"/>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58" name="textruta 57">
                <a:extLst>
                  <a:ext uri="{FF2B5EF4-FFF2-40B4-BE49-F238E27FC236}">
                    <a16:creationId xmlns:a16="http://schemas.microsoft.com/office/drawing/2014/main" id="{D4817EED-CA10-9845-7671-16AEB3424BEF}"/>
                  </a:ext>
                </a:extLst>
              </p:cNvPr>
              <p:cNvSpPr txBox="1"/>
              <p:nvPr/>
            </p:nvSpPr>
            <p:spPr>
              <a:xfrm>
                <a:off x="538480" y="6482080"/>
                <a:ext cx="536180" cy="276999"/>
              </a:xfrm>
              <a:prstGeom prst="rect">
                <a:avLst/>
              </a:prstGeom>
              <a:noFill/>
            </p:spPr>
            <p:txBody>
              <a:bodyPr wrap="square" rtlCol="0">
                <a:spAutoFit/>
              </a:bodyPr>
              <a:lstStyle/>
              <a:p>
                <a:r>
                  <a:rPr lang="sv-SE" sz="1200" dirty="0"/>
                  <a:t>1980</a:t>
                </a:r>
                <a:endParaRPr lang="en-SE" dirty="0"/>
              </a:p>
            </p:txBody>
          </p:sp>
          <p:grpSp>
            <p:nvGrpSpPr>
              <p:cNvPr id="59" name="Grupp 58">
                <a:extLst>
                  <a:ext uri="{FF2B5EF4-FFF2-40B4-BE49-F238E27FC236}">
                    <a16:creationId xmlns:a16="http://schemas.microsoft.com/office/drawing/2014/main" id="{EE59F4B8-1A0F-976E-6CCB-9D8951102509}"/>
                  </a:ext>
                </a:extLst>
              </p:cNvPr>
              <p:cNvGrpSpPr/>
              <p:nvPr/>
            </p:nvGrpSpPr>
            <p:grpSpPr>
              <a:xfrm>
                <a:off x="1942861" y="6482080"/>
                <a:ext cx="8689093" cy="327799"/>
                <a:chOff x="3009661" y="6482080"/>
                <a:chExt cx="8689093" cy="327799"/>
              </a:xfrm>
            </p:grpSpPr>
            <p:sp>
              <p:nvSpPr>
                <p:cNvPr id="60" name="textruta 59">
                  <a:extLst>
                    <a:ext uri="{FF2B5EF4-FFF2-40B4-BE49-F238E27FC236}">
                      <a16:creationId xmlns:a16="http://schemas.microsoft.com/office/drawing/2014/main" id="{97ED801B-3251-A8F8-E90A-4D1475C7B5AD}"/>
                    </a:ext>
                  </a:extLst>
                </p:cNvPr>
                <p:cNvSpPr txBox="1"/>
                <p:nvPr/>
              </p:nvSpPr>
              <p:spPr>
                <a:xfrm>
                  <a:off x="10296678" y="6518136"/>
                  <a:ext cx="536180" cy="276999"/>
                </a:xfrm>
                <a:prstGeom prst="rect">
                  <a:avLst/>
                </a:prstGeom>
                <a:noFill/>
              </p:spPr>
              <p:txBody>
                <a:bodyPr wrap="square" rtlCol="0">
                  <a:spAutoFit/>
                </a:bodyPr>
                <a:lstStyle/>
                <a:p>
                  <a:r>
                    <a:rPr lang="sv-SE" sz="1200" dirty="0"/>
                    <a:t>2018</a:t>
                  </a:r>
                  <a:endParaRPr lang="en-SE" dirty="0"/>
                </a:p>
              </p:txBody>
            </p:sp>
            <p:sp>
              <p:nvSpPr>
                <p:cNvPr id="61" name="textruta 60">
                  <a:extLst>
                    <a:ext uri="{FF2B5EF4-FFF2-40B4-BE49-F238E27FC236}">
                      <a16:creationId xmlns:a16="http://schemas.microsoft.com/office/drawing/2014/main" id="{274FD375-F232-5F39-D706-10CAE84D8530}"/>
                    </a:ext>
                  </a:extLst>
                </p:cNvPr>
                <p:cNvSpPr txBox="1"/>
                <p:nvPr/>
              </p:nvSpPr>
              <p:spPr>
                <a:xfrm>
                  <a:off x="10729626" y="6518136"/>
                  <a:ext cx="536180" cy="276999"/>
                </a:xfrm>
                <a:prstGeom prst="rect">
                  <a:avLst/>
                </a:prstGeom>
                <a:noFill/>
              </p:spPr>
              <p:txBody>
                <a:bodyPr wrap="square" rtlCol="0">
                  <a:spAutoFit/>
                </a:bodyPr>
                <a:lstStyle/>
                <a:p>
                  <a:r>
                    <a:rPr lang="sv-SE" sz="1200" dirty="0"/>
                    <a:t>2019</a:t>
                  </a:r>
                  <a:endParaRPr lang="en-SE" dirty="0"/>
                </a:p>
              </p:txBody>
            </p:sp>
            <p:sp>
              <p:nvSpPr>
                <p:cNvPr id="62" name="textruta 61">
                  <a:extLst>
                    <a:ext uri="{FF2B5EF4-FFF2-40B4-BE49-F238E27FC236}">
                      <a16:creationId xmlns:a16="http://schemas.microsoft.com/office/drawing/2014/main" id="{29DD92C8-B71D-5034-094B-6382B715FC2A}"/>
                    </a:ext>
                  </a:extLst>
                </p:cNvPr>
                <p:cNvSpPr txBox="1"/>
                <p:nvPr/>
              </p:nvSpPr>
              <p:spPr>
                <a:xfrm>
                  <a:off x="11162574" y="6508968"/>
                  <a:ext cx="536180" cy="276999"/>
                </a:xfrm>
                <a:prstGeom prst="rect">
                  <a:avLst/>
                </a:prstGeom>
                <a:noFill/>
              </p:spPr>
              <p:txBody>
                <a:bodyPr wrap="square" rtlCol="0">
                  <a:spAutoFit/>
                </a:bodyPr>
                <a:lstStyle/>
                <a:p>
                  <a:r>
                    <a:rPr lang="sv-SE" sz="1200" dirty="0"/>
                    <a:t>2020</a:t>
                  </a:r>
                  <a:endParaRPr lang="en-SE" dirty="0"/>
                </a:p>
              </p:txBody>
            </p:sp>
            <p:sp>
              <p:nvSpPr>
                <p:cNvPr id="63" name="textruta 62">
                  <a:extLst>
                    <a:ext uri="{FF2B5EF4-FFF2-40B4-BE49-F238E27FC236}">
                      <a16:creationId xmlns:a16="http://schemas.microsoft.com/office/drawing/2014/main" id="{26E9D8DB-A6FD-5156-B2B8-4E04E60ABF77}"/>
                    </a:ext>
                  </a:extLst>
                </p:cNvPr>
                <p:cNvSpPr txBox="1"/>
                <p:nvPr/>
              </p:nvSpPr>
              <p:spPr>
                <a:xfrm>
                  <a:off x="3009661" y="6482080"/>
                  <a:ext cx="536180" cy="276999"/>
                </a:xfrm>
                <a:prstGeom prst="rect">
                  <a:avLst/>
                </a:prstGeom>
                <a:noFill/>
              </p:spPr>
              <p:txBody>
                <a:bodyPr wrap="square" rtlCol="0">
                  <a:spAutoFit/>
                </a:bodyPr>
                <a:lstStyle/>
                <a:p>
                  <a:r>
                    <a:rPr lang="sv-SE" sz="1200" dirty="0"/>
                    <a:t>1990</a:t>
                  </a:r>
                  <a:endParaRPr lang="en-SE" dirty="0"/>
                </a:p>
              </p:txBody>
            </p:sp>
            <p:sp>
              <p:nvSpPr>
                <p:cNvPr id="64" name="textruta 63">
                  <a:extLst>
                    <a:ext uri="{FF2B5EF4-FFF2-40B4-BE49-F238E27FC236}">
                      <a16:creationId xmlns:a16="http://schemas.microsoft.com/office/drawing/2014/main" id="{24BC0246-B50B-356B-8905-099CEAC67F73}"/>
                    </a:ext>
                  </a:extLst>
                </p:cNvPr>
                <p:cNvSpPr txBox="1"/>
                <p:nvPr/>
              </p:nvSpPr>
              <p:spPr>
                <a:xfrm>
                  <a:off x="4514155" y="6532880"/>
                  <a:ext cx="536180" cy="276999"/>
                </a:xfrm>
                <a:prstGeom prst="rect">
                  <a:avLst/>
                </a:prstGeom>
                <a:noFill/>
              </p:spPr>
              <p:txBody>
                <a:bodyPr wrap="square" rtlCol="0">
                  <a:spAutoFit/>
                </a:bodyPr>
                <a:lstStyle/>
                <a:p>
                  <a:r>
                    <a:rPr lang="sv-SE" sz="1200" dirty="0"/>
                    <a:t>2002</a:t>
                  </a:r>
                  <a:endParaRPr lang="en-SE" dirty="0"/>
                </a:p>
              </p:txBody>
            </p:sp>
            <p:sp>
              <p:nvSpPr>
                <p:cNvPr id="65" name="textruta 64">
                  <a:extLst>
                    <a:ext uri="{FF2B5EF4-FFF2-40B4-BE49-F238E27FC236}">
                      <a16:creationId xmlns:a16="http://schemas.microsoft.com/office/drawing/2014/main" id="{EE1A3C31-A4CD-AFB5-F48B-EB70EDA177F2}"/>
                    </a:ext>
                  </a:extLst>
                </p:cNvPr>
                <p:cNvSpPr txBox="1"/>
                <p:nvPr/>
              </p:nvSpPr>
              <p:spPr>
                <a:xfrm>
                  <a:off x="6303129" y="6532880"/>
                  <a:ext cx="536180" cy="276999"/>
                </a:xfrm>
                <a:prstGeom prst="rect">
                  <a:avLst/>
                </a:prstGeom>
                <a:noFill/>
              </p:spPr>
              <p:txBody>
                <a:bodyPr wrap="square" rtlCol="0">
                  <a:spAutoFit/>
                </a:bodyPr>
                <a:lstStyle/>
                <a:p>
                  <a:r>
                    <a:rPr lang="sv-SE" sz="1200" dirty="0"/>
                    <a:t>2007</a:t>
                  </a:r>
                  <a:endParaRPr lang="en-SE" dirty="0"/>
                </a:p>
              </p:txBody>
            </p:sp>
            <p:sp>
              <p:nvSpPr>
                <p:cNvPr id="66" name="textruta 65">
                  <a:extLst>
                    <a:ext uri="{FF2B5EF4-FFF2-40B4-BE49-F238E27FC236}">
                      <a16:creationId xmlns:a16="http://schemas.microsoft.com/office/drawing/2014/main" id="{3EC25603-8A80-0370-0C9D-CE9BE692DBC6}"/>
                    </a:ext>
                  </a:extLst>
                </p:cNvPr>
                <p:cNvSpPr txBox="1"/>
                <p:nvPr/>
              </p:nvSpPr>
              <p:spPr>
                <a:xfrm>
                  <a:off x="7459739" y="6532879"/>
                  <a:ext cx="536180" cy="276999"/>
                </a:xfrm>
                <a:prstGeom prst="rect">
                  <a:avLst/>
                </a:prstGeom>
                <a:noFill/>
              </p:spPr>
              <p:txBody>
                <a:bodyPr wrap="square" rtlCol="0">
                  <a:spAutoFit/>
                </a:bodyPr>
                <a:lstStyle/>
                <a:p>
                  <a:r>
                    <a:rPr lang="sv-SE" sz="1200" dirty="0"/>
                    <a:t>2010</a:t>
                  </a:r>
                  <a:endParaRPr lang="en-SE" dirty="0"/>
                </a:p>
              </p:txBody>
            </p:sp>
            <p:sp>
              <p:nvSpPr>
                <p:cNvPr id="67" name="textruta 66">
                  <a:extLst>
                    <a:ext uri="{FF2B5EF4-FFF2-40B4-BE49-F238E27FC236}">
                      <a16:creationId xmlns:a16="http://schemas.microsoft.com/office/drawing/2014/main" id="{21144DDF-31D5-13F2-A818-D0EC43E547D9}"/>
                    </a:ext>
                  </a:extLst>
                </p:cNvPr>
                <p:cNvSpPr txBox="1"/>
                <p:nvPr/>
              </p:nvSpPr>
              <p:spPr>
                <a:xfrm>
                  <a:off x="8167825" y="6524645"/>
                  <a:ext cx="536180" cy="276999"/>
                </a:xfrm>
                <a:prstGeom prst="rect">
                  <a:avLst/>
                </a:prstGeom>
                <a:noFill/>
              </p:spPr>
              <p:txBody>
                <a:bodyPr wrap="square" rtlCol="0">
                  <a:spAutoFit/>
                </a:bodyPr>
                <a:lstStyle/>
                <a:p>
                  <a:r>
                    <a:rPr lang="sv-SE" sz="1200" dirty="0"/>
                    <a:t>2012</a:t>
                  </a:r>
                  <a:endParaRPr lang="en-SE" dirty="0"/>
                </a:p>
              </p:txBody>
            </p:sp>
            <p:sp>
              <p:nvSpPr>
                <p:cNvPr id="68" name="textruta 67">
                  <a:extLst>
                    <a:ext uri="{FF2B5EF4-FFF2-40B4-BE49-F238E27FC236}">
                      <a16:creationId xmlns:a16="http://schemas.microsoft.com/office/drawing/2014/main" id="{4F1C1D96-0D93-26F1-FAD3-EF34D19DF57C}"/>
                    </a:ext>
                  </a:extLst>
                </p:cNvPr>
                <p:cNvSpPr txBox="1"/>
                <p:nvPr/>
              </p:nvSpPr>
              <p:spPr>
                <a:xfrm>
                  <a:off x="8925078" y="6532879"/>
                  <a:ext cx="536180" cy="276999"/>
                </a:xfrm>
                <a:prstGeom prst="rect">
                  <a:avLst/>
                </a:prstGeom>
                <a:noFill/>
              </p:spPr>
              <p:txBody>
                <a:bodyPr wrap="square" rtlCol="0">
                  <a:spAutoFit/>
                </a:bodyPr>
                <a:lstStyle/>
                <a:p>
                  <a:r>
                    <a:rPr lang="sv-SE" sz="1200" dirty="0"/>
                    <a:t>2014</a:t>
                  </a:r>
                  <a:endParaRPr lang="en-SE" dirty="0"/>
                </a:p>
              </p:txBody>
            </p:sp>
          </p:grpSp>
        </p:grpSp>
        <p:cxnSp>
          <p:nvCxnSpPr>
            <p:cNvPr id="55" name="Rak pilkoppling 54">
              <a:extLst>
                <a:ext uri="{FF2B5EF4-FFF2-40B4-BE49-F238E27FC236}">
                  <a16:creationId xmlns:a16="http://schemas.microsoft.com/office/drawing/2014/main" id="{74170BF8-49FA-127D-36DB-B79B892C82DB}"/>
                </a:ext>
              </a:extLst>
            </p:cNvPr>
            <p:cNvCxnSpPr>
              <a:cxnSpLocks/>
            </p:cNvCxnSpPr>
            <p:nvPr/>
          </p:nvCxnSpPr>
          <p:spPr>
            <a:xfrm>
              <a:off x="11348991" y="6021451"/>
              <a:ext cx="0" cy="25400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Rak pilkoppling 55">
              <a:extLst>
                <a:ext uri="{FF2B5EF4-FFF2-40B4-BE49-F238E27FC236}">
                  <a16:creationId xmlns:a16="http://schemas.microsoft.com/office/drawing/2014/main" id="{734F3450-0CC3-9E5F-4237-DD724FDD7C42}"/>
                </a:ext>
              </a:extLst>
            </p:cNvPr>
            <p:cNvCxnSpPr>
              <a:cxnSpLocks/>
            </p:cNvCxnSpPr>
            <p:nvPr/>
          </p:nvCxnSpPr>
          <p:spPr>
            <a:xfrm>
              <a:off x="11348991" y="6021451"/>
              <a:ext cx="647775" cy="22751"/>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05" name="textruta 104">
            <a:extLst>
              <a:ext uri="{FF2B5EF4-FFF2-40B4-BE49-F238E27FC236}">
                <a16:creationId xmlns:a16="http://schemas.microsoft.com/office/drawing/2014/main" id="{60A95771-6236-D2A4-1C59-957393CEEAF4}"/>
              </a:ext>
            </a:extLst>
          </p:cNvPr>
          <p:cNvSpPr txBox="1"/>
          <p:nvPr/>
        </p:nvSpPr>
        <p:spPr>
          <a:xfrm>
            <a:off x="11460586" y="6512558"/>
            <a:ext cx="536180" cy="276999"/>
          </a:xfrm>
          <a:prstGeom prst="rect">
            <a:avLst/>
          </a:prstGeom>
          <a:noFill/>
        </p:spPr>
        <p:txBody>
          <a:bodyPr wrap="square" rtlCol="0">
            <a:spAutoFit/>
          </a:bodyPr>
          <a:lstStyle/>
          <a:p>
            <a:r>
              <a:rPr lang="sv-SE" sz="1200" dirty="0"/>
              <a:t>2023</a:t>
            </a:r>
            <a:endParaRPr lang="en-SE" dirty="0"/>
          </a:p>
        </p:txBody>
      </p:sp>
      <p:sp>
        <p:nvSpPr>
          <p:cNvPr id="106" name="textruta 105">
            <a:extLst>
              <a:ext uri="{FF2B5EF4-FFF2-40B4-BE49-F238E27FC236}">
                <a16:creationId xmlns:a16="http://schemas.microsoft.com/office/drawing/2014/main" id="{A813EEF7-0E14-1F1A-A806-603AEF11B30B}"/>
              </a:ext>
            </a:extLst>
          </p:cNvPr>
          <p:cNvSpPr txBox="1"/>
          <p:nvPr/>
        </p:nvSpPr>
        <p:spPr>
          <a:xfrm>
            <a:off x="10986686" y="6514646"/>
            <a:ext cx="536180" cy="276999"/>
          </a:xfrm>
          <a:prstGeom prst="rect">
            <a:avLst/>
          </a:prstGeom>
          <a:noFill/>
        </p:spPr>
        <p:txBody>
          <a:bodyPr wrap="square" rtlCol="0">
            <a:spAutoFit/>
          </a:bodyPr>
          <a:lstStyle/>
          <a:p>
            <a:r>
              <a:rPr lang="sv-SE" sz="1200" dirty="0"/>
              <a:t>2022</a:t>
            </a:r>
            <a:endParaRPr lang="en-SE" dirty="0"/>
          </a:p>
        </p:txBody>
      </p:sp>
    </p:spTree>
    <p:extLst>
      <p:ext uri="{BB962C8B-B14F-4D97-AF65-F5344CB8AC3E}">
        <p14:creationId xmlns:p14="http://schemas.microsoft.com/office/powerpoint/2010/main" val="1973047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7B57ACE-508D-7804-05D9-DB4915BC9137}"/>
              </a:ext>
            </a:extLst>
          </p:cNvPr>
          <p:cNvGraphicFramePr/>
          <p:nvPr>
            <p:extLst>
              <p:ext uri="{D42A27DB-BD31-4B8C-83A1-F6EECF244321}">
                <p14:modId xmlns:p14="http://schemas.microsoft.com/office/powerpoint/2010/main" val="3023626848"/>
              </p:ext>
            </p:extLst>
          </p:nvPr>
        </p:nvGraphicFramePr>
        <p:xfrm>
          <a:off x="1829023" y="507827"/>
          <a:ext cx="8128000" cy="551131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ruta 3">
            <a:extLst>
              <a:ext uri="{FF2B5EF4-FFF2-40B4-BE49-F238E27FC236}">
                <a16:creationId xmlns:a16="http://schemas.microsoft.com/office/drawing/2014/main" id="{B6FFB724-4D44-5B4D-889A-68B3D97579C5}"/>
              </a:ext>
            </a:extLst>
          </p:cNvPr>
          <p:cNvSpPr txBox="1"/>
          <p:nvPr/>
        </p:nvSpPr>
        <p:spPr>
          <a:xfrm>
            <a:off x="5099157" y="4281997"/>
            <a:ext cx="15877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Local </a:t>
            </a:r>
            <a:r>
              <a:rPr kumimoji="0" lang="sv-SE" sz="2400" b="0" i="0" u="none" strike="noStrike" kern="1200" cap="none" spc="0" normalizeH="0" baseline="0" noProof="0" dirty="0" err="1">
                <a:ln>
                  <a:noFill/>
                </a:ln>
                <a:solidFill>
                  <a:prstClr val="black"/>
                </a:solidFill>
                <a:effectLst/>
                <a:uLnTx/>
                <a:uFillTx/>
                <a:latin typeface="Calibri" panose="020F0502020204030204"/>
                <a:ea typeface="+mn-ea"/>
                <a:cs typeface="+mn-cs"/>
              </a:rPr>
              <a:t>economy</a:t>
            </a:r>
            <a:endParaRPr kumimoji="0" lang="en-S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ruta 4">
            <a:extLst>
              <a:ext uri="{FF2B5EF4-FFF2-40B4-BE49-F238E27FC236}">
                <a16:creationId xmlns:a16="http://schemas.microsoft.com/office/drawing/2014/main" id="{99B5BDC7-1018-0F58-2289-5F1EED81DAB9}"/>
              </a:ext>
            </a:extLst>
          </p:cNvPr>
          <p:cNvSpPr txBox="1"/>
          <p:nvPr/>
        </p:nvSpPr>
        <p:spPr>
          <a:xfrm>
            <a:off x="4103616" y="2593459"/>
            <a:ext cx="1587731" cy="830997"/>
          </a:xfrm>
          <a:prstGeom prst="rect">
            <a:avLst/>
          </a:prstGeom>
          <a:noFill/>
        </p:spPr>
        <p:txBody>
          <a:bodyPr wrap="square" rtlCol="0">
            <a:spAutoFit/>
          </a:bodyPr>
          <a:lstStyle>
            <a:defPPr>
              <a:defRPr lang="sv-SE"/>
            </a:defPPr>
            <a:lvl1pPr marL="0" marR="0" lvl="0" indent="0" algn="ctr" defTabSz="914400" eaLnBrk="1" fontAlgn="auto" latinLnBrk="0" hangingPunct="1">
              <a:lnSpc>
                <a:spcPct val="100000"/>
              </a:lnSpc>
              <a:spcBef>
                <a:spcPts val="0"/>
              </a:spcBef>
              <a:spcAft>
                <a:spcPts val="0"/>
              </a:spcAft>
              <a:buClrTx/>
              <a:buSzTx/>
              <a:buFontTx/>
              <a:buNone/>
              <a:tabLst/>
              <a:defRPr sz="2400">
                <a:solidFill>
                  <a:prstClr val="black"/>
                </a:solidFill>
                <a:latin typeface="Calibri" panose="020F0502020204030204"/>
              </a:defRPr>
            </a:lvl1pPr>
          </a:lstStyle>
          <a:p>
            <a:r>
              <a:rPr lang="sv-SE" dirty="0" err="1">
                <a:solidFill>
                  <a:schemeClr val="tx1"/>
                </a:solidFill>
              </a:rPr>
              <a:t>Prepared</a:t>
            </a:r>
            <a:r>
              <a:rPr lang="sv-SE" dirty="0">
                <a:solidFill>
                  <a:schemeClr val="tx1"/>
                </a:solidFill>
              </a:rPr>
              <a:t> for </a:t>
            </a:r>
            <a:r>
              <a:rPr lang="sv-SE" dirty="0" err="1">
                <a:solidFill>
                  <a:schemeClr val="tx1"/>
                </a:solidFill>
              </a:rPr>
              <a:t>crisis</a:t>
            </a:r>
            <a:endParaRPr lang="en-SE" dirty="0">
              <a:solidFill>
                <a:schemeClr val="tx1"/>
              </a:solidFill>
            </a:endParaRPr>
          </a:p>
        </p:txBody>
      </p:sp>
      <p:sp>
        <p:nvSpPr>
          <p:cNvPr id="9" name="textruta 8">
            <a:extLst>
              <a:ext uri="{FF2B5EF4-FFF2-40B4-BE49-F238E27FC236}">
                <a16:creationId xmlns:a16="http://schemas.microsoft.com/office/drawing/2014/main" id="{09324FB5-9932-E3FC-16CD-E7EBAC7B1C29}"/>
              </a:ext>
            </a:extLst>
          </p:cNvPr>
          <p:cNvSpPr txBox="1"/>
          <p:nvPr/>
        </p:nvSpPr>
        <p:spPr>
          <a:xfrm>
            <a:off x="8632141" y="1922194"/>
            <a:ext cx="3047371" cy="1938992"/>
          </a:xfrm>
          <a:prstGeom prst="rect">
            <a:avLst/>
          </a:prstGeom>
          <a:solidFill>
            <a:schemeClr val="accent5"/>
          </a:solidFill>
          <a:ln>
            <a:solidFill>
              <a:schemeClr val="accent1">
                <a:lumMod val="75000"/>
              </a:schemeClr>
            </a:solidFill>
          </a:ln>
          <a:effectLst>
            <a:outerShdw blurRad="50800" dist="38100" dir="2700000" algn="tl" rotWithShape="0">
              <a:prstClr val="black">
                <a:alpha val="40000"/>
              </a:prstClr>
            </a:outerShdw>
          </a:effectLst>
        </p:spPr>
        <p:txBody>
          <a:bodyPr wrap="square" rtlCol="0" anchor="ctr">
            <a:spAutoFit/>
          </a:bodyPr>
          <a:lstStyle>
            <a:defPPr>
              <a:defRPr lang="sv-SE"/>
            </a:defPPr>
            <a:lvl1pPr marL="285750" marR="0" lvl="0" indent="-285750" defTabSz="914400" eaLnBrk="1" fontAlgn="auto" latinLnBrk="0" hangingPunct="1">
              <a:lnSpc>
                <a:spcPct val="100000"/>
              </a:lnSpc>
              <a:spcBef>
                <a:spcPts val="0"/>
              </a:spcBef>
              <a:spcAft>
                <a:spcPts val="0"/>
              </a:spcAft>
              <a:buClrTx/>
              <a:buSzTx/>
              <a:buFontTx/>
              <a:buChar char="-"/>
              <a:tabLst/>
              <a:defRPr kumimoji="0" sz="2000" b="0" u="none" strike="noStrike" cap="none" spc="0" normalizeH="0" baseline="0">
                <a:ln>
                  <a:noFill/>
                </a:ln>
                <a:solidFill>
                  <a:prstClr val="black"/>
                </a:solidFill>
                <a:effectLst/>
                <a:uLnTx/>
                <a:uFillTx/>
                <a:latin typeface="Calibri" panose="020F0502020204030204"/>
              </a:defRPr>
            </a:lvl1pPr>
          </a:lstStyle>
          <a:p>
            <a:r>
              <a:rPr lang="sv-SE" dirty="0"/>
              <a:t>Solar </a:t>
            </a:r>
            <a:r>
              <a:rPr lang="sv-SE" dirty="0" err="1"/>
              <a:t>electricity</a:t>
            </a:r>
            <a:r>
              <a:rPr lang="sv-SE" dirty="0"/>
              <a:t> and hydrogen </a:t>
            </a:r>
            <a:r>
              <a:rPr lang="sv-SE" dirty="0" err="1"/>
              <a:t>production</a:t>
            </a:r>
            <a:endParaRPr lang="sv-SE" dirty="0"/>
          </a:p>
          <a:p>
            <a:r>
              <a:rPr lang="sv-SE" dirty="0"/>
              <a:t>Hydrogen </a:t>
            </a:r>
            <a:r>
              <a:rPr lang="sv-SE" dirty="0" err="1"/>
              <a:t>storage</a:t>
            </a:r>
            <a:r>
              <a:rPr lang="sv-SE" dirty="0"/>
              <a:t> and </a:t>
            </a:r>
            <a:r>
              <a:rPr lang="sv-SE" dirty="0" err="1"/>
              <a:t>refueling</a:t>
            </a:r>
            <a:r>
              <a:rPr lang="sv-SE" dirty="0"/>
              <a:t> station  </a:t>
            </a:r>
          </a:p>
          <a:p>
            <a:r>
              <a:rPr lang="sv-SE" dirty="0" err="1"/>
              <a:t>Local</a:t>
            </a:r>
            <a:r>
              <a:rPr lang="sv-SE" dirty="0"/>
              <a:t> </a:t>
            </a:r>
            <a:r>
              <a:rPr lang="sv-SE" dirty="0" err="1"/>
              <a:t>vegetable</a:t>
            </a:r>
            <a:r>
              <a:rPr lang="sv-SE" dirty="0"/>
              <a:t> and </a:t>
            </a:r>
            <a:r>
              <a:rPr lang="sv-SE" dirty="0" err="1"/>
              <a:t>fish</a:t>
            </a:r>
            <a:r>
              <a:rPr lang="sv-SE" dirty="0"/>
              <a:t> </a:t>
            </a:r>
            <a:r>
              <a:rPr lang="sv-SE" dirty="0" err="1"/>
              <a:t>production</a:t>
            </a:r>
            <a:endParaRPr lang="en-SE" dirty="0"/>
          </a:p>
        </p:txBody>
      </p:sp>
      <p:cxnSp>
        <p:nvCxnSpPr>
          <p:cNvPr id="11" name="Rak koppling 10">
            <a:extLst>
              <a:ext uri="{FF2B5EF4-FFF2-40B4-BE49-F238E27FC236}">
                <a16:creationId xmlns:a16="http://schemas.microsoft.com/office/drawing/2014/main" id="{8C8D6269-5C14-AE95-8A7C-9EE84CD18F76}"/>
              </a:ext>
            </a:extLst>
          </p:cNvPr>
          <p:cNvCxnSpPr>
            <a:cxnSpLocks/>
          </p:cNvCxnSpPr>
          <p:nvPr/>
        </p:nvCxnSpPr>
        <p:spPr>
          <a:xfrm flipH="1">
            <a:off x="8436855" y="2753360"/>
            <a:ext cx="930665" cy="103595"/>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ruta 14">
            <a:extLst>
              <a:ext uri="{FF2B5EF4-FFF2-40B4-BE49-F238E27FC236}">
                <a16:creationId xmlns:a16="http://schemas.microsoft.com/office/drawing/2014/main" id="{5BBDEFE9-4C94-71BD-7CDD-01E908186CC7}"/>
              </a:ext>
            </a:extLst>
          </p:cNvPr>
          <p:cNvSpPr txBox="1"/>
          <p:nvPr/>
        </p:nvSpPr>
        <p:spPr>
          <a:xfrm>
            <a:off x="397627" y="1922194"/>
            <a:ext cx="2855024" cy="1323439"/>
          </a:xfrm>
          <a:prstGeom prst="rect">
            <a:avLst/>
          </a:prstGeom>
          <a:solidFill>
            <a:schemeClr val="accent1"/>
          </a:solidFill>
          <a:ln>
            <a:solidFill>
              <a:schemeClr val="accent1">
                <a:lumMod val="75000"/>
              </a:schemeClr>
            </a:solidFill>
          </a:ln>
          <a:effectLst>
            <a:outerShdw blurRad="50800" dist="38100" dir="2700000" algn="tl" rotWithShape="0">
              <a:prstClr val="black">
                <a:alpha val="40000"/>
              </a:prstClr>
            </a:outerShdw>
          </a:effectLst>
        </p:spPr>
        <p:txBody>
          <a:bodyPr wrap="square" rtlCol="0" anchor="ctr">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sv-SE" sz="2000" b="0" u="none" strike="noStrike" kern="1200" cap="none" spc="0" normalizeH="0" baseline="0" noProof="0" dirty="0">
                <a:ln>
                  <a:noFill/>
                </a:ln>
                <a:solidFill>
                  <a:prstClr val="black"/>
                </a:solidFill>
                <a:effectLst/>
                <a:uLnTx/>
                <a:uFillTx/>
                <a:latin typeface="Calibri" panose="020F0502020204030204"/>
              </a:rPr>
              <a:t>Service, information </a:t>
            </a:r>
            <a:r>
              <a:rPr lang="sv-SE" sz="2000" dirty="0">
                <a:solidFill>
                  <a:prstClr val="black"/>
                </a:solidFill>
                <a:latin typeface="Calibri" panose="020F0502020204030204"/>
              </a:rPr>
              <a:t>and </a:t>
            </a:r>
            <a:r>
              <a:rPr lang="sv-SE" sz="2000" dirty="0" err="1">
                <a:solidFill>
                  <a:prstClr val="black"/>
                </a:solidFill>
                <a:latin typeface="Calibri" panose="020F0502020204030204"/>
              </a:rPr>
              <a:t>security</a:t>
            </a:r>
            <a:r>
              <a:rPr lang="sv-SE" sz="2000" dirty="0">
                <a:solidFill>
                  <a:prstClr val="black"/>
                </a:solidFill>
                <a:latin typeface="Calibri" panose="020F0502020204030204"/>
              </a:rPr>
              <a:t> </a:t>
            </a:r>
            <a:r>
              <a:rPr lang="sv-SE" sz="2000" dirty="0" err="1">
                <a:solidFill>
                  <a:prstClr val="black"/>
                </a:solidFill>
                <a:latin typeface="Calibri" panose="020F0502020204030204"/>
              </a:rPr>
              <a:t>point</a:t>
            </a:r>
            <a:r>
              <a:rPr lang="sv-SE" sz="2000" dirty="0">
                <a:solidFill>
                  <a:prstClr val="black"/>
                </a:solidFill>
                <a:latin typeface="Calibri" panose="020F0502020204030204"/>
              </a:rPr>
              <a:t> </a:t>
            </a:r>
          </a:p>
          <a:p>
            <a:pPr marL="285750" indent="-285750">
              <a:buFontTx/>
              <a:buChar char="-"/>
              <a:defRPr/>
            </a:pPr>
            <a:r>
              <a:rPr lang="sv-SE" sz="2000" dirty="0">
                <a:solidFill>
                  <a:prstClr val="black"/>
                </a:solidFill>
                <a:latin typeface="Calibri" panose="020F0502020204030204"/>
              </a:rPr>
              <a:t>Energy </a:t>
            </a:r>
            <a:r>
              <a:rPr lang="sv-SE" sz="2000" dirty="0" err="1">
                <a:solidFill>
                  <a:prstClr val="black"/>
                </a:solidFill>
                <a:latin typeface="Calibri" panose="020F0502020204030204"/>
              </a:rPr>
              <a:t>supply</a:t>
            </a:r>
            <a:r>
              <a:rPr lang="sv-SE" sz="2000" dirty="0">
                <a:solidFill>
                  <a:prstClr val="black"/>
                </a:solidFill>
                <a:latin typeface="Calibri" panose="020F0502020204030204"/>
              </a:rPr>
              <a:t> in events </a:t>
            </a:r>
            <a:r>
              <a:rPr lang="sv-SE" sz="2000" dirty="0" err="1">
                <a:solidFill>
                  <a:prstClr val="black"/>
                </a:solidFill>
                <a:latin typeface="Calibri" panose="020F0502020204030204"/>
              </a:rPr>
              <a:t>of</a:t>
            </a:r>
            <a:r>
              <a:rPr lang="sv-SE" sz="2000" dirty="0">
                <a:solidFill>
                  <a:prstClr val="black"/>
                </a:solidFill>
                <a:latin typeface="Calibri" panose="020F0502020204030204"/>
              </a:rPr>
              <a:t> </a:t>
            </a:r>
            <a:r>
              <a:rPr lang="sv-SE" sz="2000" dirty="0" err="1">
                <a:solidFill>
                  <a:prstClr val="black"/>
                </a:solidFill>
                <a:latin typeface="Calibri" panose="020F0502020204030204"/>
              </a:rPr>
              <a:t>crisis</a:t>
            </a:r>
            <a:endParaRPr kumimoji="0" lang="en-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Rak koppling 15">
            <a:extLst>
              <a:ext uri="{FF2B5EF4-FFF2-40B4-BE49-F238E27FC236}">
                <a16:creationId xmlns:a16="http://schemas.microsoft.com/office/drawing/2014/main" id="{2E2D240F-639E-3CFE-DDB4-F7E41BB5C734}"/>
              </a:ext>
            </a:extLst>
          </p:cNvPr>
          <p:cNvCxnSpPr>
            <a:cxnSpLocks/>
          </p:cNvCxnSpPr>
          <p:nvPr/>
        </p:nvCxnSpPr>
        <p:spPr>
          <a:xfrm flipH="1">
            <a:off x="2764438" y="2730715"/>
            <a:ext cx="94904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ruta 2">
            <a:extLst>
              <a:ext uri="{FF2B5EF4-FFF2-40B4-BE49-F238E27FC236}">
                <a16:creationId xmlns:a16="http://schemas.microsoft.com/office/drawing/2014/main" id="{BFD09CD9-4B73-C7AD-A0DC-C6FBD999DB56}"/>
              </a:ext>
            </a:extLst>
          </p:cNvPr>
          <p:cNvSpPr txBox="1"/>
          <p:nvPr/>
        </p:nvSpPr>
        <p:spPr>
          <a:xfrm>
            <a:off x="397627" y="5311257"/>
            <a:ext cx="3531540" cy="707886"/>
          </a:xfrm>
          <a:prstGeom prst="rect">
            <a:avLst/>
          </a:prstGeom>
          <a:solidFill>
            <a:schemeClr val="bg2"/>
          </a:solidFill>
          <a:ln>
            <a:solidFill>
              <a:schemeClr val="accent1">
                <a:lumMod val="75000"/>
              </a:schemeClr>
            </a:solidFill>
          </a:ln>
          <a:effectLst>
            <a:outerShdw blurRad="50800" dist="38100" dir="2700000" algn="tl" rotWithShape="0">
              <a:prstClr val="black">
                <a:alpha val="40000"/>
              </a:prstClr>
            </a:outerShdw>
          </a:effectLst>
        </p:spPr>
        <p:txBody>
          <a:bodyPr wrap="square" rtlCol="0" anchor="ctr">
            <a:spAutoFit/>
          </a:bodyPr>
          <a:lstStyle>
            <a:defPPr>
              <a:defRPr lang="sv-SE"/>
            </a:defPPr>
            <a:lvl1pPr marL="285750" marR="0" lvl="0" indent="-285750" defTabSz="914400" eaLnBrk="1" fontAlgn="auto" latinLnBrk="0" hangingPunct="1">
              <a:lnSpc>
                <a:spcPct val="100000"/>
              </a:lnSpc>
              <a:spcBef>
                <a:spcPts val="0"/>
              </a:spcBef>
              <a:spcAft>
                <a:spcPts val="0"/>
              </a:spcAft>
              <a:buClrTx/>
              <a:buSzTx/>
              <a:buFontTx/>
              <a:buChar char="-"/>
              <a:tabLst/>
              <a:defRPr kumimoji="0" sz="2000" b="0" u="none" strike="noStrike" cap="none" spc="0" normalizeH="0" baseline="0">
                <a:ln>
                  <a:noFill/>
                </a:ln>
                <a:solidFill>
                  <a:prstClr val="black"/>
                </a:solidFill>
                <a:effectLst/>
                <a:uLnTx/>
                <a:uFillTx/>
                <a:latin typeface="Calibri" panose="020F0502020204030204"/>
              </a:defRPr>
            </a:lvl1pPr>
          </a:lstStyle>
          <a:p>
            <a:r>
              <a:rPr lang="sv-SE" dirty="0" err="1"/>
              <a:t>Strengtened</a:t>
            </a:r>
            <a:r>
              <a:rPr lang="sv-SE" dirty="0"/>
              <a:t> </a:t>
            </a:r>
            <a:r>
              <a:rPr lang="sv-SE" dirty="0" err="1"/>
              <a:t>local</a:t>
            </a:r>
            <a:r>
              <a:rPr lang="sv-SE" dirty="0"/>
              <a:t> </a:t>
            </a:r>
            <a:r>
              <a:rPr lang="sv-SE" dirty="0" err="1"/>
              <a:t>economy</a:t>
            </a:r>
            <a:r>
              <a:rPr lang="sv-SE" dirty="0"/>
              <a:t>.</a:t>
            </a:r>
          </a:p>
          <a:p>
            <a:r>
              <a:rPr lang="sv-SE" dirty="0" err="1"/>
              <a:t>Higher</a:t>
            </a:r>
            <a:r>
              <a:rPr lang="sv-SE" dirty="0"/>
              <a:t> </a:t>
            </a:r>
            <a:r>
              <a:rPr lang="sv-SE" dirty="0" err="1"/>
              <a:t>level</a:t>
            </a:r>
            <a:r>
              <a:rPr lang="sv-SE" dirty="0"/>
              <a:t> </a:t>
            </a:r>
            <a:r>
              <a:rPr lang="sv-SE" dirty="0" err="1"/>
              <a:t>of</a:t>
            </a:r>
            <a:r>
              <a:rPr lang="sv-SE" dirty="0"/>
              <a:t> </a:t>
            </a:r>
            <a:r>
              <a:rPr lang="sv-SE" dirty="0" err="1"/>
              <a:t>selfsufficiency</a:t>
            </a:r>
            <a:endParaRPr lang="en-SE" dirty="0"/>
          </a:p>
        </p:txBody>
      </p:sp>
      <p:sp>
        <p:nvSpPr>
          <p:cNvPr id="8" name="textruta 7">
            <a:extLst>
              <a:ext uri="{FF2B5EF4-FFF2-40B4-BE49-F238E27FC236}">
                <a16:creationId xmlns:a16="http://schemas.microsoft.com/office/drawing/2014/main" id="{81B5C68F-EA53-FC76-9CD9-3C6D07B354C9}"/>
              </a:ext>
            </a:extLst>
          </p:cNvPr>
          <p:cNvSpPr txBox="1"/>
          <p:nvPr/>
        </p:nvSpPr>
        <p:spPr>
          <a:xfrm>
            <a:off x="6023202" y="2566914"/>
            <a:ext cx="20235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2400" dirty="0">
                <a:solidFill>
                  <a:prstClr val="black"/>
                </a:solidFill>
                <a:latin typeface="Calibri" panose="020F0502020204030204"/>
              </a:rPr>
              <a:t>Green transition</a:t>
            </a:r>
            <a:endParaRPr kumimoji="0" lang="en-S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Rak koppling 12">
            <a:extLst>
              <a:ext uri="{FF2B5EF4-FFF2-40B4-BE49-F238E27FC236}">
                <a16:creationId xmlns:a16="http://schemas.microsoft.com/office/drawing/2014/main" id="{9C0FB652-1366-7B78-5918-3A3E66EBB1BA}"/>
              </a:ext>
            </a:extLst>
          </p:cNvPr>
          <p:cNvCxnSpPr>
            <a:cxnSpLocks/>
          </p:cNvCxnSpPr>
          <p:nvPr/>
        </p:nvCxnSpPr>
        <p:spPr>
          <a:xfrm>
            <a:off x="8046720" y="5349452"/>
            <a:ext cx="12395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6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or: Elbow 1031">
            <a:extLst>
              <a:ext uri="{FF2B5EF4-FFF2-40B4-BE49-F238E27FC236}">
                <a16:creationId xmlns:a16="http://schemas.microsoft.com/office/drawing/2014/main" id="{8DD325AF-0636-4CCE-B9C6-A433248C10D8}"/>
              </a:ext>
            </a:extLst>
          </p:cNvPr>
          <p:cNvCxnSpPr>
            <a:cxnSpLocks/>
            <a:stCxn id="22" idx="3"/>
            <a:endCxn id="80" idx="3"/>
          </p:cNvCxnSpPr>
          <p:nvPr/>
        </p:nvCxnSpPr>
        <p:spPr>
          <a:xfrm rot="5400000">
            <a:off x="4942010" y="2472143"/>
            <a:ext cx="1584373" cy="3410535"/>
          </a:xfrm>
          <a:prstGeom prst="bentConnector2">
            <a:avLst/>
          </a:prstGeom>
          <a:ln w="38100">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 name="Connector: Elbow 1067">
            <a:extLst>
              <a:ext uri="{FF2B5EF4-FFF2-40B4-BE49-F238E27FC236}">
                <a16:creationId xmlns:a16="http://schemas.microsoft.com/office/drawing/2014/main" id="{C99B17E9-C58A-F7D2-4F1D-03722F958341}"/>
              </a:ext>
            </a:extLst>
          </p:cNvPr>
          <p:cNvCxnSpPr>
            <a:cxnSpLocks/>
            <a:stCxn id="51" idx="3"/>
            <a:endCxn id="56" idx="3"/>
          </p:cNvCxnSpPr>
          <p:nvPr/>
        </p:nvCxnSpPr>
        <p:spPr>
          <a:xfrm rot="5400000">
            <a:off x="8561653" y="4712612"/>
            <a:ext cx="1148201" cy="626694"/>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or: Elbow 1043">
            <a:extLst>
              <a:ext uri="{FF2B5EF4-FFF2-40B4-BE49-F238E27FC236}">
                <a16:creationId xmlns:a16="http://schemas.microsoft.com/office/drawing/2014/main" id="{9797EBE2-0D47-4ED0-F320-242E86215183}"/>
              </a:ext>
            </a:extLst>
          </p:cNvPr>
          <p:cNvCxnSpPr>
            <a:cxnSpLocks/>
          </p:cNvCxnSpPr>
          <p:nvPr/>
        </p:nvCxnSpPr>
        <p:spPr>
          <a:xfrm rot="16200000" flipH="1">
            <a:off x="6446021" y="1286416"/>
            <a:ext cx="993190" cy="4352697"/>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Elbow 1048">
            <a:extLst>
              <a:ext uri="{FF2B5EF4-FFF2-40B4-BE49-F238E27FC236}">
                <a16:creationId xmlns:a16="http://schemas.microsoft.com/office/drawing/2014/main" id="{6A93F962-DAF8-93C4-6058-35875E5E8EF5}"/>
              </a:ext>
            </a:extLst>
          </p:cNvPr>
          <p:cNvCxnSpPr>
            <a:cxnSpLocks/>
            <a:stCxn id="42" idx="3"/>
            <a:endCxn id="51" idx="2"/>
          </p:cNvCxnSpPr>
          <p:nvPr/>
        </p:nvCxnSpPr>
        <p:spPr>
          <a:xfrm rot="5400000" flipH="1" flipV="1">
            <a:off x="5990368" y="1643038"/>
            <a:ext cx="812275" cy="5444918"/>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Elbow 1045">
            <a:extLst>
              <a:ext uri="{FF2B5EF4-FFF2-40B4-BE49-F238E27FC236}">
                <a16:creationId xmlns:a16="http://schemas.microsoft.com/office/drawing/2014/main" id="{A7D8B59D-3149-EA05-C3AE-89882D4E2140}"/>
              </a:ext>
            </a:extLst>
          </p:cNvPr>
          <p:cNvCxnSpPr>
            <a:cxnSpLocks/>
            <a:stCxn id="18" idx="3"/>
            <a:endCxn id="51" idx="1"/>
          </p:cNvCxnSpPr>
          <p:nvPr/>
        </p:nvCxnSpPr>
        <p:spPr>
          <a:xfrm rot="16200000" flipH="1">
            <a:off x="7645541" y="1663299"/>
            <a:ext cx="1793322" cy="1813795"/>
          </a:xfrm>
          <a:prstGeom prst="bentConnector3">
            <a:avLst>
              <a:gd name="adj1" fmla="val 34066"/>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11">
            <a:extLst>
              <a:ext uri="{FF2B5EF4-FFF2-40B4-BE49-F238E27FC236}">
                <a16:creationId xmlns:a16="http://schemas.microsoft.com/office/drawing/2014/main" id="{1B7F8A6C-961D-AC97-1B49-A4352B3FA4C4}"/>
              </a:ext>
            </a:extLst>
          </p:cNvPr>
          <p:cNvGrpSpPr/>
          <p:nvPr/>
        </p:nvGrpSpPr>
        <p:grpSpPr>
          <a:xfrm>
            <a:off x="-42955" y="2172621"/>
            <a:ext cx="1576873" cy="1490954"/>
            <a:chOff x="1030080" y="649536"/>
            <a:chExt cx="1576873" cy="1490954"/>
          </a:xfrm>
          <a:solidFill>
            <a:srgbClr val="FFC000"/>
          </a:solidFill>
        </p:grpSpPr>
        <p:pic>
          <p:nvPicPr>
            <p:cNvPr id="10" name="Graphic 3" descr="Solar Panels with solid fill">
              <a:extLst>
                <a:ext uri="{FF2B5EF4-FFF2-40B4-BE49-F238E27FC236}">
                  <a16:creationId xmlns:a16="http://schemas.microsoft.com/office/drawing/2014/main" id="{D00461DC-C9BD-A781-F893-3B03057F0F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1619" y="649536"/>
              <a:ext cx="1040928" cy="1031465"/>
            </a:xfrm>
            <a:prstGeom prst="rect">
              <a:avLst/>
            </a:prstGeom>
          </p:spPr>
        </p:pic>
        <p:sp>
          <p:nvSpPr>
            <p:cNvPr id="11" name="TextBox 4">
              <a:extLst>
                <a:ext uri="{FF2B5EF4-FFF2-40B4-BE49-F238E27FC236}">
                  <a16:creationId xmlns:a16="http://schemas.microsoft.com/office/drawing/2014/main" id="{11649B8D-CFE8-7850-CBE4-88EBF014ABF5}"/>
                </a:ext>
              </a:extLst>
            </p:cNvPr>
            <p:cNvSpPr txBox="1"/>
            <p:nvPr/>
          </p:nvSpPr>
          <p:spPr>
            <a:xfrm>
              <a:off x="1030080" y="1617270"/>
              <a:ext cx="1576873" cy="523220"/>
            </a:xfrm>
            <a:prstGeom prst="rect">
              <a:avLst/>
            </a:prstGeom>
            <a:noFill/>
            <a:ln>
              <a:noFill/>
            </a:ln>
          </p:spPr>
          <p:txBody>
            <a:bodyPr wrap="square" rtlCol="0">
              <a:spAutoFit/>
            </a:bodyPr>
            <a:lstStyle/>
            <a:p>
              <a:pPr algn="ctr"/>
              <a:r>
                <a:rPr lang="sv-SE" sz="1400" b="1" dirty="0">
                  <a:latin typeface="Semcon Mono" panose="02000506000000020004" pitchFamily="2" charset="0"/>
                  <a:ea typeface="Semcon Mono" panose="02000506000000020004" pitchFamily="2" charset="0"/>
                </a:rPr>
                <a:t>Solar PVs</a:t>
              </a:r>
            </a:p>
            <a:p>
              <a:pPr algn="ctr"/>
              <a:r>
                <a:rPr lang="sv-SE" sz="1400" b="1" dirty="0">
                  <a:latin typeface="Semcon Mono" panose="02000506000000020004" pitchFamily="2" charset="0"/>
                  <a:ea typeface="Semcon Mono" panose="02000506000000020004" pitchFamily="2" charset="0"/>
                </a:rPr>
                <a:t> 3 MW</a:t>
              </a:r>
              <a:endParaRPr lang="sv-SE" b="1" dirty="0">
                <a:latin typeface="Semcon Mono" panose="02000506000000020004" pitchFamily="2" charset="0"/>
                <a:ea typeface="Semcon Mono" panose="02000506000000020004" pitchFamily="2" charset="0"/>
              </a:endParaRPr>
            </a:p>
          </p:txBody>
        </p:sp>
      </p:grpSp>
      <p:grpSp>
        <p:nvGrpSpPr>
          <p:cNvPr id="12" name="Group 31">
            <a:extLst>
              <a:ext uri="{FF2B5EF4-FFF2-40B4-BE49-F238E27FC236}">
                <a16:creationId xmlns:a16="http://schemas.microsoft.com/office/drawing/2014/main" id="{81D32BF2-A1C2-4AA6-4C7B-CD2AA9807708}"/>
              </a:ext>
            </a:extLst>
          </p:cNvPr>
          <p:cNvGrpSpPr/>
          <p:nvPr/>
        </p:nvGrpSpPr>
        <p:grpSpPr>
          <a:xfrm>
            <a:off x="3586705" y="1755769"/>
            <a:ext cx="2359124" cy="1210400"/>
            <a:chOff x="3417846" y="764194"/>
            <a:chExt cx="2359124" cy="1210400"/>
          </a:xfrm>
        </p:grpSpPr>
        <p:pic>
          <p:nvPicPr>
            <p:cNvPr id="13" name="Graphic 6" descr="Beaker with solid fill">
              <a:extLst>
                <a:ext uri="{FF2B5EF4-FFF2-40B4-BE49-F238E27FC236}">
                  <a16:creationId xmlns:a16="http://schemas.microsoft.com/office/drawing/2014/main" id="{903FEAC0-99A3-F1B2-3E43-7EFE27BAD1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7992" y="764194"/>
              <a:ext cx="914400" cy="914400"/>
            </a:xfrm>
            <a:prstGeom prst="rect">
              <a:avLst/>
            </a:prstGeom>
          </p:spPr>
        </p:pic>
        <p:sp>
          <p:nvSpPr>
            <p:cNvPr id="14" name="TextBox 8">
              <a:extLst>
                <a:ext uri="{FF2B5EF4-FFF2-40B4-BE49-F238E27FC236}">
                  <a16:creationId xmlns:a16="http://schemas.microsoft.com/office/drawing/2014/main" id="{CA4FA789-F4DC-48B1-5601-240ADC1C50A3}"/>
                </a:ext>
              </a:extLst>
            </p:cNvPr>
            <p:cNvSpPr txBox="1"/>
            <p:nvPr/>
          </p:nvSpPr>
          <p:spPr>
            <a:xfrm>
              <a:off x="3417846" y="1666817"/>
              <a:ext cx="2359124" cy="307777"/>
            </a:xfrm>
            <a:prstGeom prst="rect">
              <a:avLst/>
            </a:prstGeom>
            <a:noFill/>
          </p:spPr>
          <p:txBody>
            <a:bodyPr wrap="square" rtlCol="0">
              <a:spAutoFit/>
            </a:bodyPr>
            <a:lstStyle/>
            <a:p>
              <a:pPr algn="ctr"/>
              <a:r>
                <a:rPr lang="sv-SE" sz="1400" b="1" dirty="0" err="1">
                  <a:latin typeface="Semcon Mono" panose="02000506000000020004" pitchFamily="2" charset="0"/>
                  <a:ea typeface="Semcon Mono" panose="02000506000000020004" pitchFamily="2" charset="0"/>
                </a:rPr>
                <a:t>Electrolyzer</a:t>
              </a:r>
              <a:r>
                <a:rPr lang="sv-SE" sz="1400" b="1" dirty="0">
                  <a:latin typeface="Semcon Mono" panose="02000506000000020004" pitchFamily="2" charset="0"/>
                  <a:ea typeface="Semcon Mono" panose="02000506000000020004" pitchFamily="2" charset="0"/>
                </a:rPr>
                <a:t> 500 kW</a:t>
              </a:r>
            </a:p>
          </p:txBody>
        </p:sp>
      </p:grpSp>
      <p:grpSp>
        <p:nvGrpSpPr>
          <p:cNvPr id="15" name="Group 55">
            <a:extLst>
              <a:ext uri="{FF2B5EF4-FFF2-40B4-BE49-F238E27FC236}">
                <a16:creationId xmlns:a16="http://schemas.microsoft.com/office/drawing/2014/main" id="{2FB42738-D2CF-1702-6642-7E2EE47465E0}"/>
              </a:ext>
            </a:extLst>
          </p:cNvPr>
          <p:cNvGrpSpPr/>
          <p:nvPr/>
        </p:nvGrpSpPr>
        <p:grpSpPr>
          <a:xfrm>
            <a:off x="10253169" y="868270"/>
            <a:ext cx="1264775" cy="1549219"/>
            <a:chOff x="10253169" y="868270"/>
            <a:chExt cx="1264775" cy="1549219"/>
          </a:xfrm>
        </p:grpSpPr>
        <p:sp>
          <p:nvSpPr>
            <p:cNvPr id="16" name="TextBox 18">
              <a:extLst>
                <a:ext uri="{FF2B5EF4-FFF2-40B4-BE49-F238E27FC236}">
                  <a16:creationId xmlns:a16="http://schemas.microsoft.com/office/drawing/2014/main" id="{A65B97E4-1A44-CCF0-BCE0-89C69D91BDDE}"/>
                </a:ext>
              </a:extLst>
            </p:cNvPr>
            <p:cNvSpPr txBox="1"/>
            <p:nvPr/>
          </p:nvSpPr>
          <p:spPr>
            <a:xfrm>
              <a:off x="10253169" y="1894269"/>
              <a:ext cx="1264775" cy="523220"/>
            </a:xfrm>
            <a:prstGeom prst="rect">
              <a:avLst/>
            </a:prstGeom>
            <a:noFill/>
          </p:spPr>
          <p:txBody>
            <a:bodyPr wrap="square" rtlCol="0">
              <a:spAutoFit/>
            </a:bodyPr>
            <a:lstStyle/>
            <a:p>
              <a:pPr algn="ctr"/>
              <a:r>
                <a:rPr lang="sv-SE" sz="1400" b="1" dirty="0">
                  <a:latin typeface="Semcon Mono" panose="02000506000000020004" pitchFamily="2" charset="0"/>
                  <a:ea typeface="Semcon Mono" panose="02000506000000020004" pitchFamily="2" charset="0"/>
                </a:rPr>
                <a:t>H2 </a:t>
              </a:r>
              <a:r>
                <a:rPr lang="sv-SE" sz="1400" b="1" dirty="0" err="1">
                  <a:latin typeface="Semcon Mono" panose="02000506000000020004" pitchFamily="2" charset="0"/>
                  <a:ea typeface="Semcon Mono" panose="02000506000000020004" pitchFamily="2" charset="0"/>
                </a:rPr>
                <a:t>storage</a:t>
              </a:r>
              <a:endParaRPr lang="sv-SE" sz="1400" b="1" dirty="0">
                <a:latin typeface="Semcon Mono" panose="02000506000000020004" pitchFamily="2" charset="0"/>
                <a:ea typeface="Semcon Mono" panose="02000506000000020004" pitchFamily="2" charset="0"/>
              </a:endParaRPr>
            </a:p>
            <a:p>
              <a:pPr algn="ctr"/>
              <a:r>
                <a:rPr lang="sv-SE" sz="1400" b="1" dirty="0">
                  <a:latin typeface="Semcon Mono" panose="02000506000000020004" pitchFamily="2" charset="0"/>
                  <a:ea typeface="Semcon Mono" panose="02000506000000020004" pitchFamily="2" charset="0"/>
                </a:rPr>
                <a:t>1500 kg</a:t>
              </a:r>
            </a:p>
          </p:txBody>
        </p:sp>
        <p:sp>
          <p:nvSpPr>
            <p:cNvPr id="17" name="Cylinder 16">
              <a:extLst>
                <a:ext uri="{FF2B5EF4-FFF2-40B4-BE49-F238E27FC236}">
                  <a16:creationId xmlns:a16="http://schemas.microsoft.com/office/drawing/2014/main" id="{208C2854-2AFF-8E5F-42AC-AE1B95920946}"/>
                </a:ext>
              </a:extLst>
            </p:cNvPr>
            <p:cNvSpPr/>
            <p:nvPr/>
          </p:nvSpPr>
          <p:spPr>
            <a:xfrm>
              <a:off x="10555421" y="868270"/>
              <a:ext cx="660272" cy="985001"/>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grpSp>
      <p:sp>
        <p:nvSpPr>
          <p:cNvPr id="18" name="Trapezoid 17">
            <a:extLst>
              <a:ext uri="{FF2B5EF4-FFF2-40B4-BE49-F238E27FC236}">
                <a16:creationId xmlns:a16="http://schemas.microsoft.com/office/drawing/2014/main" id="{EEA38E2F-2A8C-6F61-097B-5FBDD1448171}"/>
              </a:ext>
            </a:extLst>
          </p:cNvPr>
          <p:cNvSpPr/>
          <p:nvPr/>
        </p:nvSpPr>
        <p:spPr>
          <a:xfrm rot="5400000">
            <a:off x="7413206" y="1119671"/>
            <a:ext cx="444197" cy="77458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19" name="TextBox 22">
            <a:extLst>
              <a:ext uri="{FF2B5EF4-FFF2-40B4-BE49-F238E27FC236}">
                <a16:creationId xmlns:a16="http://schemas.microsoft.com/office/drawing/2014/main" id="{7B98C342-289E-8D3C-0451-5DF98D71D030}"/>
              </a:ext>
            </a:extLst>
          </p:cNvPr>
          <p:cNvSpPr txBox="1"/>
          <p:nvPr/>
        </p:nvSpPr>
        <p:spPr>
          <a:xfrm>
            <a:off x="6241322" y="734998"/>
            <a:ext cx="2635422" cy="523220"/>
          </a:xfrm>
          <a:prstGeom prst="rect">
            <a:avLst/>
          </a:prstGeom>
          <a:noFill/>
        </p:spPr>
        <p:txBody>
          <a:bodyPr wrap="square" rtlCol="0">
            <a:spAutoFit/>
          </a:bodyPr>
          <a:lstStyle/>
          <a:p>
            <a:pPr algn="ctr"/>
            <a:r>
              <a:rPr lang="sv-SE" sz="1400" b="1" dirty="0" err="1">
                <a:latin typeface="Semcon Mono" panose="02000506000000020004" pitchFamily="2" charset="0"/>
                <a:ea typeface="Semcon Mono" panose="02000506000000020004" pitchFamily="2" charset="0"/>
              </a:rPr>
              <a:t>Compressed</a:t>
            </a:r>
            <a:r>
              <a:rPr lang="sv-SE" sz="1400" b="1" dirty="0">
                <a:latin typeface="Semcon Mono" panose="02000506000000020004" pitchFamily="2" charset="0"/>
                <a:ea typeface="Semcon Mono" panose="02000506000000020004" pitchFamily="2" charset="0"/>
              </a:rPr>
              <a:t> H2</a:t>
            </a:r>
          </a:p>
          <a:p>
            <a:pPr algn="ctr"/>
            <a:r>
              <a:rPr lang="sv-SE" sz="1400" b="1" dirty="0">
                <a:latin typeface="Semcon Mono" panose="02000506000000020004" pitchFamily="2" charset="0"/>
                <a:ea typeface="Semcon Mono" panose="02000506000000020004" pitchFamily="2" charset="0"/>
              </a:rPr>
              <a:t>200 – 350 bar</a:t>
            </a:r>
          </a:p>
        </p:txBody>
      </p:sp>
      <p:sp>
        <p:nvSpPr>
          <p:cNvPr id="20" name="TextBox 27">
            <a:extLst>
              <a:ext uri="{FF2B5EF4-FFF2-40B4-BE49-F238E27FC236}">
                <a16:creationId xmlns:a16="http://schemas.microsoft.com/office/drawing/2014/main" id="{EFBF3EFF-C6F7-734E-8C67-8E0FA1795FCA}"/>
              </a:ext>
            </a:extLst>
          </p:cNvPr>
          <p:cNvSpPr txBox="1"/>
          <p:nvPr/>
        </p:nvSpPr>
        <p:spPr>
          <a:xfrm>
            <a:off x="8862489" y="6454878"/>
            <a:ext cx="2535761" cy="307777"/>
          </a:xfrm>
          <a:prstGeom prst="rect">
            <a:avLst/>
          </a:prstGeom>
          <a:noFill/>
        </p:spPr>
        <p:txBody>
          <a:bodyPr wrap="square" rtlCol="0">
            <a:spAutoFit/>
          </a:bodyPr>
          <a:lstStyle/>
          <a:p>
            <a:pPr algn="ctr"/>
            <a:r>
              <a:rPr lang="sv-SE" sz="1400" b="1" dirty="0">
                <a:latin typeface="Semcon Mono" panose="02000506000000020004" pitchFamily="2" charset="0"/>
                <a:ea typeface="Semcon Mono" panose="02000506000000020004" pitchFamily="2" charset="0"/>
              </a:rPr>
              <a:t> </a:t>
            </a:r>
            <a:r>
              <a:rPr lang="sv-SE" sz="1400" b="1" dirty="0" err="1">
                <a:latin typeface="Semcon Mono" panose="02000506000000020004" pitchFamily="2" charset="0"/>
                <a:ea typeface="Semcon Mono" panose="02000506000000020004" pitchFamily="2" charset="0"/>
              </a:rPr>
              <a:t>Fuel</a:t>
            </a:r>
            <a:r>
              <a:rPr lang="sv-SE" sz="1400" b="1" dirty="0">
                <a:latin typeface="Semcon Mono" panose="02000506000000020004" pitchFamily="2" charset="0"/>
                <a:ea typeface="Semcon Mono" panose="02000506000000020004" pitchFamily="2" charset="0"/>
              </a:rPr>
              <a:t> cell ca 100 kW</a:t>
            </a:r>
          </a:p>
        </p:txBody>
      </p:sp>
      <p:sp>
        <p:nvSpPr>
          <p:cNvPr id="21" name="TextBox 28">
            <a:extLst>
              <a:ext uri="{FF2B5EF4-FFF2-40B4-BE49-F238E27FC236}">
                <a16:creationId xmlns:a16="http://schemas.microsoft.com/office/drawing/2014/main" id="{D6C8721E-ED09-E2AE-C98D-C1C51AEA6B7E}"/>
              </a:ext>
            </a:extLst>
          </p:cNvPr>
          <p:cNvSpPr txBox="1"/>
          <p:nvPr/>
        </p:nvSpPr>
        <p:spPr>
          <a:xfrm>
            <a:off x="6229906" y="3368705"/>
            <a:ext cx="2076187" cy="307777"/>
          </a:xfrm>
          <a:prstGeom prst="rect">
            <a:avLst/>
          </a:prstGeom>
          <a:noFill/>
        </p:spPr>
        <p:txBody>
          <a:bodyPr wrap="square" rtlCol="0">
            <a:spAutoFit/>
          </a:bodyPr>
          <a:lstStyle/>
          <a:p>
            <a:pPr algn="ctr"/>
            <a:r>
              <a:rPr lang="sv-SE" sz="1400" b="1" dirty="0">
                <a:latin typeface="Semcon Mono" panose="02000506000000020004" pitchFamily="2" charset="0"/>
                <a:ea typeface="Semcon Mono" panose="02000506000000020004" pitchFamily="2" charset="0"/>
              </a:rPr>
              <a:t>H2 </a:t>
            </a:r>
            <a:r>
              <a:rPr lang="sv-SE" sz="1400" b="1" dirty="0" err="1">
                <a:latin typeface="Semcon Mono" panose="02000506000000020004" pitchFamily="2" charset="0"/>
                <a:ea typeface="Semcon Mono" panose="02000506000000020004" pitchFamily="2" charset="0"/>
              </a:rPr>
              <a:t>storage</a:t>
            </a:r>
            <a:r>
              <a:rPr lang="sv-SE" sz="1400" b="1" dirty="0">
                <a:latin typeface="Semcon Mono" panose="02000506000000020004" pitchFamily="2" charset="0"/>
                <a:ea typeface="Semcon Mono" panose="02000506000000020004" pitchFamily="2" charset="0"/>
              </a:rPr>
              <a:t> 300 kg</a:t>
            </a:r>
            <a:endParaRPr lang="sv-SE" sz="2000" b="1" dirty="0">
              <a:latin typeface="Semcon Mono" panose="02000506000000020004" pitchFamily="2" charset="0"/>
              <a:ea typeface="Semcon Mono" panose="02000506000000020004" pitchFamily="2" charset="0"/>
            </a:endParaRPr>
          </a:p>
        </p:txBody>
      </p:sp>
      <p:sp>
        <p:nvSpPr>
          <p:cNvPr id="22" name="Cylinder 21">
            <a:extLst>
              <a:ext uri="{FF2B5EF4-FFF2-40B4-BE49-F238E27FC236}">
                <a16:creationId xmlns:a16="http://schemas.microsoft.com/office/drawing/2014/main" id="{F162A882-C90E-16E3-D395-61092AB110AA}"/>
              </a:ext>
            </a:extLst>
          </p:cNvPr>
          <p:cNvSpPr/>
          <p:nvPr/>
        </p:nvSpPr>
        <p:spPr>
          <a:xfrm>
            <a:off x="7109327" y="2400223"/>
            <a:ext cx="660272" cy="985001"/>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grpSp>
        <p:nvGrpSpPr>
          <p:cNvPr id="23" name="Group 10">
            <a:extLst>
              <a:ext uri="{FF2B5EF4-FFF2-40B4-BE49-F238E27FC236}">
                <a16:creationId xmlns:a16="http://schemas.microsoft.com/office/drawing/2014/main" id="{9E3D326C-2F90-57E4-D0EF-20CA109A06BA}"/>
              </a:ext>
            </a:extLst>
          </p:cNvPr>
          <p:cNvGrpSpPr/>
          <p:nvPr/>
        </p:nvGrpSpPr>
        <p:grpSpPr>
          <a:xfrm>
            <a:off x="2615307" y="2229893"/>
            <a:ext cx="1100660" cy="1201161"/>
            <a:chOff x="1397520" y="2763179"/>
            <a:chExt cx="931499" cy="1201161"/>
          </a:xfrm>
        </p:grpSpPr>
        <p:pic>
          <p:nvPicPr>
            <p:cNvPr id="24" name="Graphic 38" descr="Empty battery with solid fill">
              <a:extLst>
                <a:ext uri="{FF2B5EF4-FFF2-40B4-BE49-F238E27FC236}">
                  <a16:creationId xmlns:a16="http://schemas.microsoft.com/office/drawing/2014/main" id="{2E4516DA-C6B9-FCEE-6797-1263B1D794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14619" y="2763179"/>
              <a:ext cx="914400" cy="906087"/>
            </a:xfrm>
            <a:prstGeom prst="rect">
              <a:avLst/>
            </a:prstGeom>
          </p:spPr>
        </p:pic>
        <p:sp>
          <p:nvSpPr>
            <p:cNvPr id="25" name="TextBox 43">
              <a:extLst>
                <a:ext uri="{FF2B5EF4-FFF2-40B4-BE49-F238E27FC236}">
                  <a16:creationId xmlns:a16="http://schemas.microsoft.com/office/drawing/2014/main" id="{BA3ADE0C-A1CC-72B3-53B3-44028AD91EAF}"/>
                </a:ext>
              </a:extLst>
            </p:cNvPr>
            <p:cNvSpPr txBox="1"/>
            <p:nvPr/>
          </p:nvSpPr>
          <p:spPr>
            <a:xfrm>
              <a:off x="1397520" y="3441120"/>
              <a:ext cx="879907" cy="523220"/>
            </a:xfrm>
            <a:prstGeom prst="rect">
              <a:avLst/>
            </a:prstGeom>
            <a:noFill/>
          </p:spPr>
          <p:txBody>
            <a:bodyPr wrap="square" rtlCol="0">
              <a:spAutoFit/>
            </a:bodyPr>
            <a:lstStyle/>
            <a:p>
              <a:r>
                <a:rPr lang="sv-SE" sz="1400" b="1" dirty="0" err="1">
                  <a:latin typeface="Semcon Mono" panose="02000506000000020004" pitchFamily="2" charset="0"/>
                  <a:ea typeface="Semcon Mono" panose="02000506000000020004" pitchFamily="2" charset="0"/>
                </a:rPr>
                <a:t>Battery</a:t>
              </a:r>
              <a:endParaRPr lang="sv-SE" sz="1400" b="1" dirty="0">
                <a:latin typeface="Semcon Mono" panose="02000506000000020004" pitchFamily="2" charset="0"/>
                <a:ea typeface="Semcon Mono" panose="02000506000000020004" pitchFamily="2" charset="0"/>
              </a:endParaRPr>
            </a:p>
            <a:p>
              <a:r>
                <a:rPr lang="sv-SE" sz="1400" b="1" dirty="0">
                  <a:latin typeface="Semcon Mono" panose="02000506000000020004" pitchFamily="2" charset="0"/>
                  <a:ea typeface="Semcon Mono" panose="02000506000000020004" pitchFamily="2" charset="0"/>
                </a:rPr>
                <a:t>100 kW </a:t>
              </a:r>
              <a:endParaRPr lang="sv-SE" sz="1600" b="1" dirty="0">
                <a:latin typeface="Semcon Mono" panose="02000506000000020004" pitchFamily="2" charset="0"/>
                <a:ea typeface="Semcon Mono" panose="02000506000000020004" pitchFamily="2" charset="0"/>
              </a:endParaRPr>
            </a:p>
          </p:txBody>
        </p:sp>
      </p:grpSp>
      <p:sp>
        <p:nvSpPr>
          <p:cNvPr id="26" name="Cylinder 25">
            <a:extLst>
              <a:ext uri="{FF2B5EF4-FFF2-40B4-BE49-F238E27FC236}">
                <a16:creationId xmlns:a16="http://schemas.microsoft.com/office/drawing/2014/main" id="{673E6AD0-54A0-4807-7F6F-BAE2FEA58B37}"/>
              </a:ext>
            </a:extLst>
          </p:cNvPr>
          <p:cNvSpPr/>
          <p:nvPr/>
        </p:nvSpPr>
        <p:spPr>
          <a:xfrm>
            <a:off x="2379614" y="4586952"/>
            <a:ext cx="439444" cy="75837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27" name="TextBox 51">
            <a:extLst>
              <a:ext uri="{FF2B5EF4-FFF2-40B4-BE49-F238E27FC236}">
                <a16:creationId xmlns:a16="http://schemas.microsoft.com/office/drawing/2014/main" id="{2A9CAC12-1C04-5B1D-6621-0C3AEB830063}"/>
              </a:ext>
            </a:extLst>
          </p:cNvPr>
          <p:cNvSpPr txBox="1"/>
          <p:nvPr/>
        </p:nvSpPr>
        <p:spPr>
          <a:xfrm>
            <a:off x="1806978" y="5500182"/>
            <a:ext cx="1576873" cy="523220"/>
          </a:xfrm>
          <a:prstGeom prst="rect">
            <a:avLst/>
          </a:prstGeom>
          <a:noFill/>
        </p:spPr>
        <p:txBody>
          <a:bodyPr wrap="square" rtlCol="0">
            <a:spAutoFit/>
          </a:bodyPr>
          <a:lstStyle/>
          <a:p>
            <a:pPr algn="ctr"/>
            <a:r>
              <a:rPr lang="sv-SE" sz="1400" b="1" dirty="0" err="1">
                <a:latin typeface="Semcon Mono" panose="02000506000000020004" pitchFamily="2" charset="0"/>
                <a:ea typeface="Semcon Mono" panose="02000506000000020004" pitchFamily="2" charset="0"/>
              </a:rPr>
              <a:t>Buffer</a:t>
            </a:r>
            <a:endParaRPr lang="sv-SE" sz="1400" b="1" dirty="0">
              <a:latin typeface="Semcon Mono" panose="02000506000000020004" pitchFamily="2" charset="0"/>
              <a:ea typeface="Semcon Mono" panose="02000506000000020004" pitchFamily="2" charset="0"/>
            </a:endParaRPr>
          </a:p>
          <a:p>
            <a:pPr algn="ctr"/>
            <a:endParaRPr lang="sv-SE" sz="1400" b="1" dirty="0">
              <a:latin typeface="Semcon Mono" panose="02000506000000020004" pitchFamily="2" charset="0"/>
              <a:ea typeface="Semcon Mono" panose="02000506000000020004" pitchFamily="2" charset="0"/>
            </a:endParaRPr>
          </a:p>
        </p:txBody>
      </p:sp>
      <p:grpSp>
        <p:nvGrpSpPr>
          <p:cNvPr id="28" name="Group 46">
            <a:extLst>
              <a:ext uri="{FF2B5EF4-FFF2-40B4-BE49-F238E27FC236}">
                <a16:creationId xmlns:a16="http://schemas.microsoft.com/office/drawing/2014/main" id="{C686EEE0-FE61-BE30-A6E6-25BF0D0A01F2}"/>
              </a:ext>
            </a:extLst>
          </p:cNvPr>
          <p:cNvGrpSpPr/>
          <p:nvPr/>
        </p:nvGrpSpPr>
        <p:grpSpPr>
          <a:xfrm>
            <a:off x="5131449" y="5487336"/>
            <a:ext cx="1752548" cy="1316339"/>
            <a:chOff x="1857601" y="5541192"/>
            <a:chExt cx="1752548" cy="1316339"/>
          </a:xfrm>
        </p:grpSpPr>
        <p:sp>
          <p:nvSpPr>
            <p:cNvPr id="29" name="TextBox 60">
              <a:extLst>
                <a:ext uri="{FF2B5EF4-FFF2-40B4-BE49-F238E27FC236}">
                  <a16:creationId xmlns:a16="http://schemas.microsoft.com/office/drawing/2014/main" id="{097630B9-7B75-B512-DFE1-0174FCE75EB1}"/>
                </a:ext>
              </a:extLst>
            </p:cNvPr>
            <p:cNvSpPr txBox="1"/>
            <p:nvPr/>
          </p:nvSpPr>
          <p:spPr>
            <a:xfrm>
              <a:off x="2158702" y="6518977"/>
              <a:ext cx="1394807" cy="338554"/>
            </a:xfrm>
            <a:prstGeom prst="rect">
              <a:avLst/>
            </a:prstGeom>
            <a:noFill/>
          </p:spPr>
          <p:txBody>
            <a:bodyPr wrap="square" rtlCol="0">
              <a:spAutoFit/>
            </a:bodyPr>
            <a:lstStyle/>
            <a:p>
              <a:r>
                <a:rPr lang="sv-SE" sz="1600" b="1" dirty="0">
                  <a:latin typeface="Semcon Mono" panose="02000506000000020004" pitchFamily="2" charset="0"/>
                  <a:ea typeface="Semcon Mono" panose="02000506000000020004" pitchFamily="2" charset="0"/>
                </a:rPr>
                <a:t>Community</a:t>
              </a:r>
              <a:endParaRPr lang="sv-SE" sz="2000" b="1" dirty="0">
                <a:latin typeface="Semcon Mono" panose="02000506000000020004" pitchFamily="2" charset="0"/>
                <a:ea typeface="Semcon Mono" panose="02000506000000020004" pitchFamily="2" charset="0"/>
              </a:endParaRPr>
            </a:p>
          </p:txBody>
        </p:sp>
        <p:grpSp>
          <p:nvGrpSpPr>
            <p:cNvPr id="30" name="Group 12">
              <a:extLst>
                <a:ext uri="{FF2B5EF4-FFF2-40B4-BE49-F238E27FC236}">
                  <a16:creationId xmlns:a16="http://schemas.microsoft.com/office/drawing/2014/main" id="{275DFD24-D2BB-FEE0-7F73-E361ADCE5061}"/>
                </a:ext>
              </a:extLst>
            </p:cNvPr>
            <p:cNvGrpSpPr/>
            <p:nvPr/>
          </p:nvGrpSpPr>
          <p:grpSpPr>
            <a:xfrm>
              <a:off x="1857601" y="5541192"/>
              <a:ext cx="1752548" cy="988615"/>
              <a:chOff x="1111953" y="4687478"/>
              <a:chExt cx="1752548" cy="988615"/>
            </a:xfrm>
          </p:grpSpPr>
          <p:pic>
            <p:nvPicPr>
              <p:cNvPr id="31" name="Graphic 59" descr="Cabin with solid fill">
                <a:extLst>
                  <a:ext uri="{FF2B5EF4-FFF2-40B4-BE49-F238E27FC236}">
                    <a16:creationId xmlns:a16="http://schemas.microsoft.com/office/drawing/2014/main" id="{27E85CB6-70A8-A1AF-F78A-D5114D7165A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1953" y="4687478"/>
                <a:ext cx="914400" cy="906087"/>
              </a:xfrm>
              <a:prstGeom prst="rect">
                <a:avLst/>
              </a:prstGeom>
            </p:spPr>
          </p:pic>
          <p:pic>
            <p:nvPicPr>
              <p:cNvPr id="32" name="Graphic 52" descr="Cabin with solid fill">
                <a:extLst>
                  <a:ext uri="{FF2B5EF4-FFF2-40B4-BE49-F238E27FC236}">
                    <a16:creationId xmlns:a16="http://schemas.microsoft.com/office/drawing/2014/main" id="{D4126C57-61D8-91F0-19DF-96A426E662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50101" y="4770006"/>
                <a:ext cx="914400" cy="906087"/>
              </a:xfrm>
              <a:prstGeom prst="rect">
                <a:avLst/>
              </a:prstGeom>
            </p:spPr>
          </p:pic>
        </p:grpSp>
      </p:grpSp>
      <p:grpSp>
        <p:nvGrpSpPr>
          <p:cNvPr id="33" name="Group 41">
            <a:extLst>
              <a:ext uri="{FF2B5EF4-FFF2-40B4-BE49-F238E27FC236}">
                <a16:creationId xmlns:a16="http://schemas.microsoft.com/office/drawing/2014/main" id="{F326E242-C917-04FB-C774-6CF4A1BF7FEA}"/>
              </a:ext>
            </a:extLst>
          </p:cNvPr>
          <p:cNvGrpSpPr/>
          <p:nvPr/>
        </p:nvGrpSpPr>
        <p:grpSpPr>
          <a:xfrm>
            <a:off x="746963" y="4550497"/>
            <a:ext cx="1502999" cy="1466885"/>
            <a:chOff x="2455975" y="3319033"/>
            <a:chExt cx="1502999" cy="1466885"/>
          </a:xfrm>
        </p:grpSpPr>
        <p:sp>
          <p:nvSpPr>
            <p:cNvPr id="34" name="TextBox 53">
              <a:extLst>
                <a:ext uri="{FF2B5EF4-FFF2-40B4-BE49-F238E27FC236}">
                  <a16:creationId xmlns:a16="http://schemas.microsoft.com/office/drawing/2014/main" id="{F8EEAAF1-0425-400B-9D1E-B32EF3018A92}"/>
                </a:ext>
              </a:extLst>
            </p:cNvPr>
            <p:cNvSpPr txBox="1"/>
            <p:nvPr/>
          </p:nvSpPr>
          <p:spPr>
            <a:xfrm>
              <a:off x="2455975" y="4262698"/>
              <a:ext cx="1502999" cy="523220"/>
            </a:xfrm>
            <a:prstGeom prst="rect">
              <a:avLst/>
            </a:prstGeom>
            <a:noFill/>
          </p:spPr>
          <p:txBody>
            <a:bodyPr wrap="square" rtlCol="0">
              <a:spAutoFit/>
            </a:bodyPr>
            <a:lstStyle/>
            <a:p>
              <a:r>
                <a:rPr lang="sv-SE" sz="1400" b="1" dirty="0" err="1">
                  <a:latin typeface="Semcon Mono" panose="02000506000000020004" pitchFamily="2" charset="0"/>
                  <a:ea typeface="Semcon Mono" panose="02000506000000020004" pitchFamily="2" charset="0"/>
                </a:rPr>
                <a:t>Filling</a:t>
              </a:r>
              <a:r>
                <a:rPr lang="sv-SE" sz="1400" b="1" dirty="0">
                  <a:latin typeface="Semcon Mono" panose="02000506000000020004" pitchFamily="2" charset="0"/>
                  <a:ea typeface="Semcon Mono" panose="02000506000000020004" pitchFamily="2" charset="0"/>
                </a:rPr>
                <a:t> station</a:t>
              </a:r>
            </a:p>
            <a:p>
              <a:r>
                <a:rPr lang="sv-SE" sz="1400" b="1" dirty="0">
                  <a:latin typeface="Semcon Mono" panose="02000506000000020004" pitchFamily="2" charset="0"/>
                  <a:ea typeface="Semcon Mono" panose="02000506000000020004" pitchFamily="2" charset="0"/>
                </a:rPr>
                <a:t>&gt;100 kg/</a:t>
              </a:r>
              <a:r>
                <a:rPr lang="sv-SE" sz="1400" b="1" dirty="0" err="1">
                  <a:latin typeface="Semcon Mono" panose="02000506000000020004" pitchFamily="2" charset="0"/>
                  <a:ea typeface="Semcon Mono" panose="02000506000000020004" pitchFamily="2" charset="0"/>
                </a:rPr>
                <a:t>day</a:t>
              </a:r>
              <a:endParaRPr lang="sv-SE" sz="2800" b="1" dirty="0">
                <a:latin typeface="Semcon Mono" panose="02000506000000020004" pitchFamily="2" charset="0"/>
                <a:ea typeface="Semcon Mono" panose="02000506000000020004" pitchFamily="2" charset="0"/>
              </a:endParaRPr>
            </a:p>
          </p:txBody>
        </p:sp>
        <p:grpSp>
          <p:nvGrpSpPr>
            <p:cNvPr id="35" name="Group 5">
              <a:extLst>
                <a:ext uri="{FF2B5EF4-FFF2-40B4-BE49-F238E27FC236}">
                  <a16:creationId xmlns:a16="http://schemas.microsoft.com/office/drawing/2014/main" id="{6D775593-0DAD-3EC0-4CEA-39B2A13DC966}"/>
                </a:ext>
              </a:extLst>
            </p:cNvPr>
            <p:cNvGrpSpPr/>
            <p:nvPr/>
          </p:nvGrpSpPr>
          <p:grpSpPr>
            <a:xfrm>
              <a:off x="3017341" y="3319033"/>
              <a:ext cx="879907" cy="853846"/>
              <a:chOff x="4729032" y="4869338"/>
              <a:chExt cx="973218" cy="973218"/>
            </a:xfrm>
          </p:grpSpPr>
          <p:pic>
            <p:nvPicPr>
              <p:cNvPr id="36" name="Picture 2" descr="Gas station Icon in Windows 8 Icon">
                <a:extLst>
                  <a:ext uri="{FF2B5EF4-FFF2-40B4-BE49-F238E27FC236}">
                    <a16:creationId xmlns:a16="http://schemas.microsoft.com/office/drawing/2014/main" id="{C5DBDD13-942D-C497-040F-E05AEB174CA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29032" y="4869338"/>
                <a:ext cx="973218" cy="97321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1">
                <a:extLst>
                  <a:ext uri="{FF2B5EF4-FFF2-40B4-BE49-F238E27FC236}">
                    <a16:creationId xmlns:a16="http://schemas.microsoft.com/office/drawing/2014/main" id="{47FD58D9-1A6B-3ADD-8AE0-E9E00C1AC81F}"/>
                  </a:ext>
                </a:extLst>
              </p:cNvPr>
              <p:cNvSpPr txBox="1"/>
              <p:nvPr/>
            </p:nvSpPr>
            <p:spPr>
              <a:xfrm>
                <a:off x="4859034" y="4879819"/>
                <a:ext cx="514524" cy="456047"/>
              </a:xfrm>
              <a:prstGeom prst="rect">
                <a:avLst/>
              </a:prstGeom>
              <a:noFill/>
            </p:spPr>
            <p:txBody>
              <a:bodyPr wrap="none" rtlCol="0">
                <a:spAutoFit/>
              </a:bodyPr>
              <a:lstStyle/>
              <a:p>
                <a:r>
                  <a:rPr lang="sv-SE" sz="2000" b="1"/>
                  <a:t>H</a:t>
                </a:r>
                <a:r>
                  <a:rPr lang="sv-SE" sz="2000" b="1" baseline="-25000"/>
                  <a:t>2</a:t>
                </a:r>
              </a:p>
            </p:txBody>
          </p:sp>
        </p:grpSp>
      </p:grpSp>
      <p:sp>
        <p:nvSpPr>
          <p:cNvPr id="38" name="Rectangle 2">
            <a:extLst>
              <a:ext uri="{FF2B5EF4-FFF2-40B4-BE49-F238E27FC236}">
                <a16:creationId xmlns:a16="http://schemas.microsoft.com/office/drawing/2014/main" id="{528E2F18-1085-0BE3-6337-8FDAF72F469B}"/>
              </a:ext>
            </a:extLst>
          </p:cNvPr>
          <p:cNvSpPr/>
          <p:nvPr/>
        </p:nvSpPr>
        <p:spPr>
          <a:xfrm>
            <a:off x="103032" y="124572"/>
            <a:ext cx="1775191" cy="2769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err="1">
                <a:solidFill>
                  <a:schemeClr val="tx1"/>
                </a:solidFill>
              </a:rPr>
              <a:t>Electricity</a:t>
            </a:r>
            <a:endParaRPr lang="sv-SE" sz="1600" b="1" dirty="0">
              <a:solidFill>
                <a:schemeClr val="tx1"/>
              </a:solidFill>
            </a:endParaRPr>
          </a:p>
        </p:txBody>
      </p:sp>
      <p:sp>
        <p:nvSpPr>
          <p:cNvPr id="39" name="Rectangle 7">
            <a:extLst>
              <a:ext uri="{FF2B5EF4-FFF2-40B4-BE49-F238E27FC236}">
                <a16:creationId xmlns:a16="http://schemas.microsoft.com/office/drawing/2014/main" id="{A7BD57D7-B943-E55C-21A7-75341B4FE23D}"/>
              </a:ext>
            </a:extLst>
          </p:cNvPr>
          <p:cNvSpPr/>
          <p:nvPr/>
        </p:nvSpPr>
        <p:spPr>
          <a:xfrm>
            <a:off x="1965369" y="124572"/>
            <a:ext cx="1066538" cy="2769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tx1"/>
                </a:solidFill>
              </a:rPr>
              <a:t>Hydrogen</a:t>
            </a:r>
          </a:p>
        </p:txBody>
      </p:sp>
      <p:sp>
        <p:nvSpPr>
          <p:cNvPr id="40" name="Rectangle 9">
            <a:extLst>
              <a:ext uri="{FF2B5EF4-FFF2-40B4-BE49-F238E27FC236}">
                <a16:creationId xmlns:a16="http://schemas.microsoft.com/office/drawing/2014/main" id="{103CBC0D-B340-9F4E-8C8B-AA128396D347}"/>
              </a:ext>
            </a:extLst>
          </p:cNvPr>
          <p:cNvSpPr/>
          <p:nvPr/>
        </p:nvSpPr>
        <p:spPr>
          <a:xfrm>
            <a:off x="4285903" y="111625"/>
            <a:ext cx="1571083" cy="2984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tx1"/>
                </a:solidFill>
              </a:rPr>
              <a:t>Heat</a:t>
            </a:r>
          </a:p>
        </p:txBody>
      </p:sp>
      <p:cxnSp>
        <p:nvCxnSpPr>
          <p:cNvPr id="41" name="Connector: Elbow 20">
            <a:extLst>
              <a:ext uri="{FF2B5EF4-FFF2-40B4-BE49-F238E27FC236}">
                <a16:creationId xmlns:a16="http://schemas.microsoft.com/office/drawing/2014/main" id="{ABA5BC87-E85A-89FC-B5D8-83B9507006F3}"/>
              </a:ext>
            </a:extLst>
          </p:cNvPr>
          <p:cNvCxnSpPr>
            <a:cxnSpLocks/>
            <a:stCxn id="24" idx="3"/>
            <a:endCxn id="13" idx="1"/>
          </p:cNvCxnSpPr>
          <p:nvPr/>
        </p:nvCxnSpPr>
        <p:spPr>
          <a:xfrm flipV="1">
            <a:off x="3715967" y="2212969"/>
            <a:ext cx="420884" cy="469968"/>
          </a:xfrm>
          <a:prstGeom prst="bentConnector3">
            <a:avLst>
              <a:gd name="adj1" fmla="val 50000"/>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2" name="Trapezoid 35">
            <a:extLst>
              <a:ext uri="{FF2B5EF4-FFF2-40B4-BE49-F238E27FC236}">
                <a16:creationId xmlns:a16="http://schemas.microsoft.com/office/drawing/2014/main" id="{1150432D-43FA-DCB9-AA57-A573568041E2}"/>
              </a:ext>
            </a:extLst>
          </p:cNvPr>
          <p:cNvSpPr/>
          <p:nvPr/>
        </p:nvSpPr>
        <p:spPr>
          <a:xfrm rot="16200000">
            <a:off x="3451947" y="4687791"/>
            <a:ext cx="444197" cy="50083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sp>
        <p:nvSpPr>
          <p:cNvPr id="43" name="TextBox 32">
            <a:extLst>
              <a:ext uri="{FF2B5EF4-FFF2-40B4-BE49-F238E27FC236}">
                <a16:creationId xmlns:a16="http://schemas.microsoft.com/office/drawing/2014/main" id="{4B957273-78C8-2D06-9C8F-BAAE474B6961}"/>
              </a:ext>
            </a:extLst>
          </p:cNvPr>
          <p:cNvSpPr txBox="1"/>
          <p:nvPr/>
        </p:nvSpPr>
        <p:spPr>
          <a:xfrm>
            <a:off x="2917028" y="5494162"/>
            <a:ext cx="1576873" cy="738664"/>
          </a:xfrm>
          <a:prstGeom prst="rect">
            <a:avLst/>
          </a:prstGeom>
          <a:noFill/>
        </p:spPr>
        <p:txBody>
          <a:bodyPr wrap="square" rtlCol="0">
            <a:spAutoFit/>
          </a:bodyPr>
          <a:lstStyle/>
          <a:p>
            <a:pPr algn="ctr"/>
            <a:r>
              <a:rPr lang="sv-SE" sz="1400" b="1" dirty="0" err="1">
                <a:latin typeface="Semcon Mono" panose="02000506000000020004" pitchFamily="2" charset="0"/>
                <a:ea typeface="Semcon Mono" panose="02000506000000020004" pitchFamily="2" charset="0"/>
              </a:rPr>
              <a:t>Compressed</a:t>
            </a:r>
            <a:r>
              <a:rPr lang="sv-SE" sz="1400" b="1" dirty="0">
                <a:latin typeface="Semcon Mono" panose="02000506000000020004" pitchFamily="2" charset="0"/>
                <a:ea typeface="Semcon Mono" panose="02000506000000020004" pitchFamily="2" charset="0"/>
              </a:rPr>
              <a:t> H2</a:t>
            </a:r>
          </a:p>
          <a:p>
            <a:pPr algn="ctr"/>
            <a:r>
              <a:rPr lang="sv-SE" sz="1400" b="1" dirty="0">
                <a:latin typeface="Semcon Mono" panose="02000506000000020004" pitchFamily="2" charset="0"/>
                <a:ea typeface="Semcon Mono" panose="02000506000000020004" pitchFamily="2" charset="0"/>
              </a:rPr>
              <a:t>350 -900 bar</a:t>
            </a:r>
          </a:p>
          <a:p>
            <a:pPr algn="ctr"/>
            <a:endParaRPr lang="sv-SE" sz="1400" b="1" dirty="0">
              <a:latin typeface="Semcon Mono" panose="02000506000000020004" pitchFamily="2" charset="0"/>
              <a:ea typeface="Semcon Mono" panose="02000506000000020004" pitchFamily="2" charset="0"/>
            </a:endParaRPr>
          </a:p>
        </p:txBody>
      </p:sp>
      <p:cxnSp>
        <p:nvCxnSpPr>
          <p:cNvPr id="44" name="Connector: Elbow 34">
            <a:extLst>
              <a:ext uri="{FF2B5EF4-FFF2-40B4-BE49-F238E27FC236}">
                <a16:creationId xmlns:a16="http://schemas.microsoft.com/office/drawing/2014/main" id="{E2377E67-0B78-9993-435C-DE06CEE39555}"/>
              </a:ext>
            </a:extLst>
          </p:cNvPr>
          <p:cNvCxnSpPr>
            <a:cxnSpLocks/>
            <a:endCxn id="18" idx="2"/>
          </p:cNvCxnSpPr>
          <p:nvPr/>
        </p:nvCxnSpPr>
        <p:spPr>
          <a:xfrm flipV="1">
            <a:off x="6035634" y="1506963"/>
            <a:ext cx="1212380" cy="654232"/>
          </a:xfrm>
          <a:prstGeom prst="bentConnector3">
            <a:avLst>
              <a:gd name="adj1" fmla="val 50000"/>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7">
            <a:extLst>
              <a:ext uri="{FF2B5EF4-FFF2-40B4-BE49-F238E27FC236}">
                <a16:creationId xmlns:a16="http://schemas.microsoft.com/office/drawing/2014/main" id="{E35AC914-9493-4C57-8644-F0252122540D}"/>
              </a:ext>
            </a:extLst>
          </p:cNvPr>
          <p:cNvCxnSpPr>
            <a:cxnSpLocks/>
            <a:stCxn id="18" idx="0"/>
            <a:endCxn id="17" idx="2"/>
          </p:cNvCxnSpPr>
          <p:nvPr/>
        </p:nvCxnSpPr>
        <p:spPr>
          <a:xfrm flipV="1">
            <a:off x="8022596" y="1360771"/>
            <a:ext cx="2532825" cy="146192"/>
          </a:xfrm>
          <a:prstGeom prst="bentConnector3">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57">
            <a:extLst>
              <a:ext uri="{FF2B5EF4-FFF2-40B4-BE49-F238E27FC236}">
                <a16:creationId xmlns:a16="http://schemas.microsoft.com/office/drawing/2014/main" id="{EBB6819B-3609-3DD6-85E0-CB52F1636650}"/>
              </a:ext>
            </a:extLst>
          </p:cNvPr>
          <p:cNvCxnSpPr>
            <a:cxnSpLocks/>
            <a:stCxn id="17" idx="4"/>
            <a:endCxn id="77" idx="3"/>
          </p:cNvCxnSpPr>
          <p:nvPr/>
        </p:nvCxnSpPr>
        <p:spPr>
          <a:xfrm flipH="1">
            <a:off x="10712836" y="1360771"/>
            <a:ext cx="502857" cy="4847804"/>
          </a:xfrm>
          <a:prstGeom prst="bentConnector3">
            <a:avLst>
              <a:gd name="adj1" fmla="val -45460"/>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62">
            <a:extLst>
              <a:ext uri="{FF2B5EF4-FFF2-40B4-BE49-F238E27FC236}">
                <a16:creationId xmlns:a16="http://schemas.microsoft.com/office/drawing/2014/main" id="{457EB41E-C8DC-DC11-60EC-AF2FC7D30EDA}"/>
              </a:ext>
            </a:extLst>
          </p:cNvPr>
          <p:cNvCxnSpPr>
            <a:cxnSpLocks/>
            <a:stCxn id="77" idx="1"/>
            <a:endCxn id="32" idx="3"/>
          </p:cNvCxnSpPr>
          <p:nvPr/>
        </p:nvCxnSpPr>
        <p:spPr>
          <a:xfrm rot="10800000">
            <a:off x="6883998" y="6022909"/>
            <a:ext cx="2744789" cy="185667"/>
          </a:xfrm>
          <a:prstGeom prst="bentConnector3">
            <a:avLst>
              <a:gd name="adj1" fmla="val 6041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1027">
            <a:extLst>
              <a:ext uri="{FF2B5EF4-FFF2-40B4-BE49-F238E27FC236}">
                <a16:creationId xmlns:a16="http://schemas.microsoft.com/office/drawing/2014/main" id="{6C8C3024-818D-C33D-DC6B-FE174399D25A}"/>
              </a:ext>
            </a:extLst>
          </p:cNvPr>
          <p:cNvCxnSpPr>
            <a:cxnSpLocks/>
            <a:stCxn id="18" idx="0"/>
            <a:endCxn id="22" idx="2"/>
          </p:cNvCxnSpPr>
          <p:nvPr/>
        </p:nvCxnSpPr>
        <p:spPr>
          <a:xfrm flipH="1">
            <a:off x="7109327" y="1506963"/>
            <a:ext cx="913269" cy="1385761"/>
          </a:xfrm>
          <a:prstGeom prst="bentConnector5">
            <a:avLst>
              <a:gd name="adj1" fmla="val -25031"/>
              <a:gd name="adj2" fmla="val 46204"/>
              <a:gd name="adj3" fmla="val 12503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1052">
            <a:extLst>
              <a:ext uri="{FF2B5EF4-FFF2-40B4-BE49-F238E27FC236}">
                <a16:creationId xmlns:a16="http://schemas.microsoft.com/office/drawing/2014/main" id="{843A6416-71AF-C33B-9B6A-40905BA318B2}"/>
              </a:ext>
            </a:extLst>
          </p:cNvPr>
          <p:cNvCxnSpPr>
            <a:cxnSpLocks/>
            <a:stCxn id="77" idx="0"/>
            <a:endCxn id="51" idx="4"/>
          </p:cNvCxnSpPr>
          <p:nvPr/>
        </p:nvCxnSpPr>
        <p:spPr>
          <a:xfrm rot="16200000" flipV="1">
            <a:off x="9138749" y="4599846"/>
            <a:ext cx="1672550" cy="391575"/>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1058">
            <a:extLst>
              <a:ext uri="{FF2B5EF4-FFF2-40B4-BE49-F238E27FC236}">
                <a16:creationId xmlns:a16="http://schemas.microsoft.com/office/drawing/2014/main" id="{83536049-77C6-AF76-F1D9-2DDE916F86B9}"/>
              </a:ext>
            </a:extLst>
          </p:cNvPr>
          <p:cNvSpPr txBox="1"/>
          <p:nvPr/>
        </p:nvSpPr>
        <p:spPr>
          <a:xfrm>
            <a:off x="7256428" y="4102096"/>
            <a:ext cx="2226229" cy="307777"/>
          </a:xfrm>
          <a:prstGeom prst="rect">
            <a:avLst/>
          </a:prstGeom>
          <a:noFill/>
        </p:spPr>
        <p:txBody>
          <a:bodyPr wrap="square" rtlCol="0">
            <a:spAutoFit/>
          </a:bodyPr>
          <a:lstStyle/>
          <a:p>
            <a:pPr algn="ctr"/>
            <a:r>
              <a:rPr lang="sv-SE" sz="1400" b="1" dirty="0">
                <a:latin typeface="Semcon Mono" panose="02000506000000020004" pitchFamily="2" charset="0"/>
                <a:ea typeface="Semcon Mono" panose="02000506000000020004" pitchFamily="2" charset="0"/>
              </a:rPr>
              <a:t>Heat </a:t>
            </a:r>
            <a:r>
              <a:rPr lang="sv-SE" sz="1400" b="1" dirty="0" err="1">
                <a:latin typeface="Semcon Mono" panose="02000506000000020004" pitchFamily="2" charset="0"/>
                <a:ea typeface="Semcon Mono" panose="02000506000000020004" pitchFamily="2" charset="0"/>
              </a:rPr>
              <a:t>storage</a:t>
            </a:r>
            <a:endParaRPr lang="sv-SE" sz="2000" b="1" dirty="0">
              <a:latin typeface="Semcon Mono" panose="02000506000000020004" pitchFamily="2" charset="0"/>
              <a:ea typeface="Semcon Mono" panose="02000506000000020004" pitchFamily="2" charset="0"/>
            </a:endParaRPr>
          </a:p>
        </p:txBody>
      </p:sp>
      <p:sp>
        <p:nvSpPr>
          <p:cNvPr id="51" name="Cylinder 50">
            <a:extLst>
              <a:ext uri="{FF2B5EF4-FFF2-40B4-BE49-F238E27FC236}">
                <a16:creationId xmlns:a16="http://schemas.microsoft.com/office/drawing/2014/main" id="{DEB3B11B-F007-FB21-A7E8-0F2EB7CD4403}"/>
              </a:ext>
            </a:extLst>
          </p:cNvPr>
          <p:cNvSpPr/>
          <p:nvPr/>
        </p:nvSpPr>
        <p:spPr>
          <a:xfrm>
            <a:off x="9118964" y="3466858"/>
            <a:ext cx="660272" cy="985001"/>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pic>
        <p:nvPicPr>
          <p:cNvPr id="56" name="Picture 1092">
            <a:extLst>
              <a:ext uri="{FF2B5EF4-FFF2-40B4-BE49-F238E27FC236}">
                <a16:creationId xmlns:a16="http://schemas.microsoft.com/office/drawing/2014/main" id="{41C1659D-8750-553E-9FCE-800447C06A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15626" y="5349790"/>
            <a:ext cx="606780" cy="500539"/>
          </a:xfrm>
          <a:prstGeom prst="rect">
            <a:avLst/>
          </a:prstGeom>
        </p:spPr>
      </p:pic>
      <p:cxnSp>
        <p:nvCxnSpPr>
          <p:cNvPr id="57" name="Connector: Elbow 1095">
            <a:extLst>
              <a:ext uri="{FF2B5EF4-FFF2-40B4-BE49-F238E27FC236}">
                <a16:creationId xmlns:a16="http://schemas.microsoft.com/office/drawing/2014/main" id="{0181B972-AFC8-D711-B89D-A47941950CCA}"/>
              </a:ext>
            </a:extLst>
          </p:cNvPr>
          <p:cNvCxnSpPr>
            <a:cxnSpLocks/>
            <a:stCxn id="56" idx="1"/>
            <a:endCxn id="32" idx="0"/>
          </p:cNvCxnSpPr>
          <p:nvPr/>
        </p:nvCxnSpPr>
        <p:spPr>
          <a:xfrm rot="10800000">
            <a:off x="6426798" y="5569864"/>
            <a:ext cx="1788829" cy="30196"/>
          </a:xfrm>
          <a:prstGeom prst="bentConnector4">
            <a:avLst>
              <a:gd name="adj1" fmla="val 37221"/>
              <a:gd name="adj2" fmla="val 38665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1182">
            <a:extLst>
              <a:ext uri="{FF2B5EF4-FFF2-40B4-BE49-F238E27FC236}">
                <a16:creationId xmlns:a16="http://schemas.microsoft.com/office/drawing/2014/main" id="{CB1759CA-49AE-C13D-D32D-1884CDBD2B27}"/>
              </a:ext>
            </a:extLst>
          </p:cNvPr>
          <p:cNvCxnSpPr>
            <a:cxnSpLocks/>
          </p:cNvCxnSpPr>
          <p:nvPr/>
        </p:nvCxnSpPr>
        <p:spPr>
          <a:xfrm>
            <a:off x="10259968" y="649425"/>
            <a:ext cx="40402" cy="4757621"/>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1184">
            <a:extLst>
              <a:ext uri="{FF2B5EF4-FFF2-40B4-BE49-F238E27FC236}">
                <a16:creationId xmlns:a16="http://schemas.microsoft.com/office/drawing/2014/main" id="{01CE0B8E-EFDD-82A2-91FD-8FF546EF0F2E}"/>
              </a:ext>
            </a:extLst>
          </p:cNvPr>
          <p:cNvCxnSpPr>
            <a:cxnSpLocks/>
          </p:cNvCxnSpPr>
          <p:nvPr/>
        </p:nvCxnSpPr>
        <p:spPr>
          <a:xfrm>
            <a:off x="11682731" y="629176"/>
            <a:ext cx="63248" cy="6127856"/>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1185">
            <a:extLst>
              <a:ext uri="{FF2B5EF4-FFF2-40B4-BE49-F238E27FC236}">
                <a16:creationId xmlns:a16="http://schemas.microsoft.com/office/drawing/2014/main" id="{4DAE64D6-49F1-C453-A6A7-AEC5223E44E9}"/>
              </a:ext>
            </a:extLst>
          </p:cNvPr>
          <p:cNvCxnSpPr>
            <a:cxnSpLocks/>
          </p:cNvCxnSpPr>
          <p:nvPr/>
        </p:nvCxnSpPr>
        <p:spPr>
          <a:xfrm flipH="1">
            <a:off x="10245169" y="629176"/>
            <a:ext cx="1438190" cy="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1190">
            <a:extLst>
              <a:ext uri="{FF2B5EF4-FFF2-40B4-BE49-F238E27FC236}">
                <a16:creationId xmlns:a16="http://schemas.microsoft.com/office/drawing/2014/main" id="{9DD9BFBF-BA16-DA28-9AA2-38D59952CC1F}"/>
              </a:ext>
            </a:extLst>
          </p:cNvPr>
          <p:cNvCxnSpPr>
            <a:cxnSpLocks/>
          </p:cNvCxnSpPr>
          <p:nvPr/>
        </p:nvCxnSpPr>
        <p:spPr>
          <a:xfrm flipH="1">
            <a:off x="5051251" y="5281990"/>
            <a:ext cx="5288678" cy="19181"/>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1192">
            <a:extLst>
              <a:ext uri="{FF2B5EF4-FFF2-40B4-BE49-F238E27FC236}">
                <a16:creationId xmlns:a16="http://schemas.microsoft.com/office/drawing/2014/main" id="{FDBC3EEC-DC98-A1C4-0C1F-5E3FCFF987CF}"/>
              </a:ext>
            </a:extLst>
          </p:cNvPr>
          <p:cNvCxnSpPr>
            <a:cxnSpLocks/>
          </p:cNvCxnSpPr>
          <p:nvPr/>
        </p:nvCxnSpPr>
        <p:spPr>
          <a:xfrm flipV="1">
            <a:off x="5069637" y="5349790"/>
            <a:ext cx="0" cy="1371068"/>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1195">
            <a:extLst>
              <a:ext uri="{FF2B5EF4-FFF2-40B4-BE49-F238E27FC236}">
                <a16:creationId xmlns:a16="http://schemas.microsoft.com/office/drawing/2014/main" id="{83356651-AF32-5B49-9E4F-96CFF9FDAC62}"/>
              </a:ext>
            </a:extLst>
          </p:cNvPr>
          <p:cNvCxnSpPr>
            <a:cxnSpLocks/>
          </p:cNvCxnSpPr>
          <p:nvPr/>
        </p:nvCxnSpPr>
        <p:spPr>
          <a:xfrm flipH="1">
            <a:off x="5069637" y="6726632"/>
            <a:ext cx="6676342" cy="14411"/>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6" name="Connector: Elbow 1198">
            <a:extLst>
              <a:ext uri="{FF2B5EF4-FFF2-40B4-BE49-F238E27FC236}">
                <a16:creationId xmlns:a16="http://schemas.microsoft.com/office/drawing/2014/main" id="{1F725E40-8D5E-944B-7228-4E6D93BD40E4}"/>
              </a:ext>
            </a:extLst>
          </p:cNvPr>
          <p:cNvCxnSpPr>
            <a:cxnSpLocks/>
            <a:stCxn id="77" idx="1"/>
            <a:endCxn id="56" idx="2"/>
          </p:cNvCxnSpPr>
          <p:nvPr/>
        </p:nvCxnSpPr>
        <p:spPr>
          <a:xfrm rot="10800000">
            <a:off x="8519016" y="5850329"/>
            <a:ext cx="1109770" cy="358246"/>
          </a:xfrm>
          <a:prstGeom prst="bentConnector2">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7" name="Cylinder 66">
            <a:extLst>
              <a:ext uri="{FF2B5EF4-FFF2-40B4-BE49-F238E27FC236}">
                <a16:creationId xmlns:a16="http://schemas.microsoft.com/office/drawing/2014/main" id="{1DEEE497-91CB-E9EA-12D8-77C00BAB0075}"/>
              </a:ext>
            </a:extLst>
          </p:cNvPr>
          <p:cNvSpPr/>
          <p:nvPr/>
        </p:nvSpPr>
        <p:spPr>
          <a:xfrm>
            <a:off x="5666303" y="1968580"/>
            <a:ext cx="262614" cy="42409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a:p>
        </p:txBody>
      </p:sp>
      <p:cxnSp>
        <p:nvCxnSpPr>
          <p:cNvPr id="68" name="Connector: Elbow 23">
            <a:extLst>
              <a:ext uri="{FF2B5EF4-FFF2-40B4-BE49-F238E27FC236}">
                <a16:creationId xmlns:a16="http://schemas.microsoft.com/office/drawing/2014/main" id="{7015D46F-2096-A59F-ADCC-DB364B546D42}"/>
              </a:ext>
            </a:extLst>
          </p:cNvPr>
          <p:cNvCxnSpPr>
            <a:cxnSpLocks/>
          </p:cNvCxnSpPr>
          <p:nvPr/>
        </p:nvCxnSpPr>
        <p:spPr>
          <a:xfrm flipV="1">
            <a:off x="4900044" y="2173258"/>
            <a:ext cx="654739" cy="120548"/>
          </a:xfrm>
          <a:prstGeom prst="bentConnector3">
            <a:avLst>
              <a:gd name="adj1" fmla="val 50000"/>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30">
            <a:extLst>
              <a:ext uri="{FF2B5EF4-FFF2-40B4-BE49-F238E27FC236}">
                <a16:creationId xmlns:a16="http://schemas.microsoft.com/office/drawing/2014/main" id="{527EF1EE-A259-513B-13C7-6ADBF8AFDAB8}"/>
              </a:ext>
            </a:extLst>
          </p:cNvPr>
          <p:cNvSpPr txBox="1"/>
          <p:nvPr/>
        </p:nvSpPr>
        <p:spPr>
          <a:xfrm>
            <a:off x="5267817" y="1465281"/>
            <a:ext cx="1080177" cy="523220"/>
          </a:xfrm>
          <a:prstGeom prst="rect">
            <a:avLst/>
          </a:prstGeom>
          <a:noFill/>
        </p:spPr>
        <p:txBody>
          <a:bodyPr wrap="square" rtlCol="0">
            <a:spAutoFit/>
          </a:bodyPr>
          <a:lstStyle/>
          <a:p>
            <a:r>
              <a:rPr lang="sv-SE" sz="1400" b="1" dirty="0"/>
              <a:t>H2 </a:t>
            </a:r>
            <a:r>
              <a:rPr lang="sv-SE" sz="1400" b="1" dirty="0" err="1"/>
              <a:t>Buffer</a:t>
            </a:r>
            <a:r>
              <a:rPr lang="sv-SE" sz="1400" b="1" dirty="0"/>
              <a:t> 5-10 kg</a:t>
            </a:r>
          </a:p>
        </p:txBody>
      </p:sp>
      <p:cxnSp>
        <p:nvCxnSpPr>
          <p:cNvPr id="70" name="Rak pilkoppling 69">
            <a:extLst>
              <a:ext uri="{FF2B5EF4-FFF2-40B4-BE49-F238E27FC236}">
                <a16:creationId xmlns:a16="http://schemas.microsoft.com/office/drawing/2014/main" id="{2CCE95F3-806E-07AB-FC45-F56B5A4E85CB}"/>
              </a:ext>
            </a:extLst>
          </p:cNvPr>
          <p:cNvCxnSpPr>
            <a:cxnSpLocks/>
            <a:stCxn id="10" idx="3"/>
            <a:endCxn id="24" idx="1"/>
          </p:cNvCxnSpPr>
          <p:nvPr/>
        </p:nvCxnSpPr>
        <p:spPr>
          <a:xfrm flipV="1">
            <a:off x="1249512" y="2682937"/>
            <a:ext cx="1385999" cy="541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2" descr="Electric Tower, Overhead Power Line Icon Template Black Color Editable.  Electric Tower, Overhead Power Line Icon Symbol Flat Stock Vector -  Illustration of electrical, pole: 173083624">
            <a:extLst>
              <a:ext uri="{FF2B5EF4-FFF2-40B4-BE49-F238E27FC236}">
                <a16:creationId xmlns:a16="http://schemas.microsoft.com/office/drawing/2014/main" id="{0BCD4CF3-54F9-D167-041C-7F2E8C8F935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85559" y="483003"/>
            <a:ext cx="1433743" cy="1433743"/>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Connector: Elbow 20">
            <a:extLst>
              <a:ext uri="{FF2B5EF4-FFF2-40B4-BE49-F238E27FC236}">
                <a16:creationId xmlns:a16="http://schemas.microsoft.com/office/drawing/2014/main" id="{C828B739-E1E0-F926-DC7A-B9D538737532}"/>
              </a:ext>
            </a:extLst>
          </p:cNvPr>
          <p:cNvCxnSpPr>
            <a:cxnSpLocks/>
            <a:stCxn id="72" idx="2"/>
            <a:endCxn id="24" idx="1"/>
          </p:cNvCxnSpPr>
          <p:nvPr/>
        </p:nvCxnSpPr>
        <p:spPr>
          <a:xfrm rot="16200000" flipH="1">
            <a:off x="1785876" y="1833301"/>
            <a:ext cx="766191" cy="933080"/>
          </a:xfrm>
          <a:prstGeom prst="bentConnector2">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20">
            <a:extLst>
              <a:ext uri="{FF2B5EF4-FFF2-40B4-BE49-F238E27FC236}">
                <a16:creationId xmlns:a16="http://schemas.microsoft.com/office/drawing/2014/main" id="{61759438-4524-13DF-4D26-65385FAFAE54}"/>
              </a:ext>
            </a:extLst>
          </p:cNvPr>
          <p:cNvCxnSpPr>
            <a:cxnSpLocks/>
            <a:endCxn id="72" idx="3"/>
          </p:cNvCxnSpPr>
          <p:nvPr/>
        </p:nvCxnSpPr>
        <p:spPr>
          <a:xfrm rot="16200000" flipV="1">
            <a:off x="2126099" y="1493078"/>
            <a:ext cx="1243804" cy="657397"/>
          </a:xfrm>
          <a:prstGeom prst="bentConnector2">
            <a:avLst/>
          </a:prstGeom>
          <a:ln w="3810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5" name="Rectangle 9">
            <a:extLst>
              <a:ext uri="{FF2B5EF4-FFF2-40B4-BE49-F238E27FC236}">
                <a16:creationId xmlns:a16="http://schemas.microsoft.com/office/drawing/2014/main" id="{2544931B-0A1F-5E7E-8795-399DC632678E}"/>
              </a:ext>
            </a:extLst>
          </p:cNvPr>
          <p:cNvSpPr/>
          <p:nvPr/>
        </p:nvSpPr>
        <p:spPr>
          <a:xfrm>
            <a:off x="5945829" y="120831"/>
            <a:ext cx="1620132" cy="276999"/>
          </a:xfrm>
          <a:prstGeom prst="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err="1">
                <a:solidFill>
                  <a:schemeClr val="tx1"/>
                </a:solidFill>
              </a:rPr>
              <a:t>Crisis</a:t>
            </a:r>
            <a:r>
              <a:rPr lang="sv-SE" sz="1600" b="1" dirty="0">
                <a:solidFill>
                  <a:schemeClr val="tx1"/>
                </a:solidFill>
              </a:rPr>
              <a:t> system </a:t>
            </a:r>
          </a:p>
        </p:txBody>
      </p:sp>
      <p:cxnSp>
        <p:nvCxnSpPr>
          <p:cNvPr id="76" name="Connector: Elbow 20">
            <a:extLst>
              <a:ext uri="{FF2B5EF4-FFF2-40B4-BE49-F238E27FC236}">
                <a16:creationId xmlns:a16="http://schemas.microsoft.com/office/drawing/2014/main" id="{F0599B53-0998-3C27-FC5B-D3DC2FE593E5}"/>
              </a:ext>
            </a:extLst>
          </p:cNvPr>
          <p:cNvCxnSpPr>
            <a:cxnSpLocks/>
            <a:stCxn id="77" idx="2"/>
            <a:endCxn id="72" idx="1"/>
          </p:cNvCxnSpPr>
          <p:nvPr/>
        </p:nvCxnSpPr>
        <p:spPr>
          <a:xfrm rot="5400000" flipH="1">
            <a:off x="2785502" y="-600068"/>
            <a:ext cx="5585365" cy="9185252"/>
          </a:xfrm>
          <a:prstGeom prst="bentConnector4">
            <a:avLst>
              <a:gd name="adj1" fmla="val -303"/>
              <a:gd name="adj2" fmla="val 109633"/>
            </a:avLst>
          </a:prstGeom>
          <a:ln w="3810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77" name="Graphic 26" descr="Battery charging with solid fill">
            <a:extLst>
              <a:ext uri="{FF2B5EF4-FFF2-40B4-BE49-F238E27FC236}">
                <a16:creationId xmlns:a16="http://schemas.microsoft.com/office/drawing/2014/main" id="{A1068A62-90F4-F6D5-7608-0921B027315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628786" y="5631909"/>
            <a:ext cx="1084050" cy="1153331"/>
          </a:xfrm>
          <a:prstGeom prst="rect">
            <a:avLst/>
          </a:prstGeom>
        </p:spPr>
      </p:pic>
      <p:sp>
        <p:nvSpPr>
          <p:cNvPr id="78" name="Rectangle 2">
            <a:extLst>
              <a:ext uri="{FF2B5EF4-FFF2-40B4-BE49-F238E27FC236}">
                <a16:creationId xmlns:a16="http://schemas.microsoft.com/office/drawing/2014/main" id="{28CA2C4D-B1C2-8E8B-8746-3E0FA4AC9641}"/>
              </a:ext>
            </a:extLst>
          </p:cNvPr>
          <p:cNvSpPr/>
          <p:nvPr/>
        </p:nvSpPr>
        <p:spPr>
          <a:xfrm>
            <a:off x="10167237" y="105874"/>
            <a:ext cx="1814263" cy="282744"/>
          </a:xfrm>
          <a:prstGeom prst="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err="1">
                <a:solidFill>
                  <a:schemeClr val="tx1"/>
                </a:solidFill>
              </a:rPr>
              <a:t>Electricity</a:t>
            </a:r>
            <a:r>
              <a:rPr lang="sv-SE" sz="1600" b="1" dirty="0">
                <a:solidFill>
                  <a:schemeClr val="tx1"/>
                </a:solidFill>
              </a:rPr>
              <a:t> to </a:t>
            </a:r>
            <a:r>
              <a:rPr lang="sv-SE" sz="1600" b="1" dirty="0" err="1">
                <a:solidFill>
                  <a:schemeClr val="tx1"/>
                </a:solidFill>
              </a:rPr>
              <a:t>grid</a:t>
            </a:r>
            <a:r>
              <a:rPr lang="sv-SE" sz="1600" b="1" dirty="0">
                <a:solidFill>
                  <a:schemeClr val="tx1"/>
                </a:solidFill>
              </a:rPr>
              <a:t> </a:t>
            </a:r>
          </a:p>
        </p:txBody>
      </p:sp>
      <p:cxnSp>
        <p:nvCxnSpPr>
          <p:cNvPr id="79" name="Connector: Elbow 1048">
            <a:extLst>
              <a:ext uri="{FF2B5EF4-FFF2-40B4-BE49-F238E27FC236}">
                <a16:creationId xmlns:a16="http://schemas.microsoft.com/office/drawing/2014/main" id="{3D7D3273-189E-7BD9-14DC-3A6CB3E15DFD}"/>
              </a:ext>
            </a:extLst>
          </p:cNvPr>
          <p:cNvCxnSpPr>
            <a:cxnSpLocks/>
            <a:stCxn id="37" idx="0"/>
            <a:endCxn id="51" idx="2"/>
          </p:cNvCxnSpPr>
          <p:nvPr/>
        </p:nvCxnSpPr>
        <p:spPr>
          <a:xfrm rot="5400000" flipH="1" flipV="1">
            <a:off x="5088547" y="529276"/>
            <a:ext cx="600333" cy="7460501"/>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0" name="Rektangel 79">
            <a:extLst>
              <a:ext uri="{FF2B5EF4-FFF2-40B4-BE49-F238E27FC236}">
                <a16:creationId xmlns:a16="http://schemas.microsoft.com/office/drawing/2014/main" id="{A070C92B-A81E-35E6-82A6-142D20CF23CC}"/>
              </a:ext>
            </a:extLst>
          </p:cNvPr>
          <p:cNvSpPr/>
          <p:nvPr/>
        </p:nvSpPr>
        <p:spPr>
          <a:xfrm>
            <a:off x="1163926" y="4451858"/>
            <a:ext cx="2865002" cy="1035478"/>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sz="1400" b="1" dirty="0" err="1">
              <a:solidFill>
                <a:schemeClr val="tx1"/>
              </a:solidFill>
            </a:endParaRPr>
          </a:p>
        </p:txBody>
      </p:sp>
      <p:grpSp>
        <p:nvGrpSpPr>
          <p:cNvPr id="82" name="Grupp 81">
            <a:extLst>
              <a:ext uri="{FF2B5EF4-FFF2-40B4-BE49-F238E27FC236}">
                <a16:creationId xmlns:a16="http://schemas.microsoft.com/office/drawing/2014/main" id="{498B7041-FF4E-F818-5118-CD894D7766AC}"/>
              </a:ext>
            </a:extLst>
          </p:cNvPr>
          <p:cNvGrpSpPr/>
          <p:nvPr/>
        </p:nvGrpSpPr>
        <p:grpSpPr>
          <a:xfrm>
            <a:off x="4985758" y="4105307"/>
            <a:ext cx="1668700" cy="817142"/>
            <a:chOff x="4985758" y="4105308"/>
            <a:chExt cx="1668700" cy="782194"/>
          </a:xfrm>
        </p:grpSpPr>
        <p:pic>
          <p:nvPicPr>
            <p:cNvPr id="83" name="Bildobjekt 82">
              <a:extLst>
                <a:ext uri="{FF2B5EF4-FFF2-40B4-BE49-F238E27FC236}">
                  <a16:creationId xmlns:a16="http://schemas.microsoft.com/office/drawing/2014/main" id="{5F497322-BE65-48E4-CD55-785E671EA1A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56986" y="4191433"/>
              <a:ext cx="797472" cy="696069"/>
            </a:xfrm>
            <a:prstGeom prst="rect">
              <a:avLst/>
            </a:prstGeom>
          </p:spPr>
        </p:pic>
        <p:pic>
          <p:nvPicPr>
            <p:cNvPr id="84" name="Bildobjekt 83">
              <a:extLst>
                <a:ext uri="{FF2B5EF4-FFF2-40B4-BE49-F238E27FC236}">
                  <a16:creationId xmlns:a16="http://schemas.microsoft.com/office/drawing/2014/main" id="{06372D6C-34DA-D6CA-156E-9DF923DC14C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85758" y="4105308"/>
              <a:ext cx="838149" cy="717335"/>
            </a:xfrm>
            <a:prstGeom prst="rect">
              <a:avLst/>
            </a:prstGeom>
          </p:spPr>
        </p:pic>
      </p:grpSp>
      <p:cxnSp>
        <p:nvCxnSpPr>
          <p:cNvPr id="85" name="Connector: Elbow 1067">
            <a:extLst>
              <a:ext uri="{FF2B5EF4-FFF2-40B4-BE49-F238E27FC236}">
                <a16:creationId xmlns:a16="http://schemas.microsoft.com/office/drawing/2014/main" id="{F1BBA07C-B1E8-9A75-D793-A58B858285D3}"/>
              </a:ext>
            </a:extLst>
          </p:cNvPr>
          <p:cNvCxnSpPr>
            <a:cxnSpLocks/>
            <a:stCxn id="51" idx="3"/>
            <a:endCxn id="83" idx="3"/>
          </p:cNvCxnSpPr>
          <p:nvPr/>
        </p:nvCxnSpPr>
        <p:spPr>
          <a:xfrm rot="5400000">
            <a:off x="7998276" y="3108041"/>
            <a:ext cx="107006" cy="2794642"/>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8" name="Bildobjekt 87">
            <a:extLst>
              <a:ext uri="{FF2B5EF4-FFF2-40B4-BE49-F238E27FC236}">
                <a16:creationId xmlns:a16="http://schemas.microsoft.com/office/drawing/2014/main" id="{B4FDE90C-7777-83FE-BE22-2BFCCD995F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6291" y="5954344"/>
            <a:ext cx="747905" cy="711570"/>
          </a:xfrm>
          <a:prstGeom prst="rect">
            <a:avLst/>
          </a:prstGeom>
        </p:spPr>
      </p:pic>
      <p:pic>
        <p:nvPicPr>
          <p:cNvPr id="89" name="Bildobjekt 88">
            <a:extLst>
              <a:ext uri="{FF2B5EF4-FFF2-40B4-BE49-F238E27FC236}">
                <a16:creationId xmlns:a16="http://schemas.microsoft.com/office/drawing/2014/main" id="{15A620C2-6B40-15B5-2E41-451BB24D4B6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42618" y="4670984"/>
            <a:ext cx="856675" cy="791507"/>
          </a:xfrm>
          <a:prstGeom prst="rect">
            <a:avLst/>
          </a:prstGeom>
        </p:spPr>
      </p:pic>
      <p:cxnSp>
        <p:nvCxnSpPr>
          <p:cNvPr id="90" name="Connector: Elbow 1031">
            <a:extLst>
              <a:ext uri="{FF2B5EF4-FFF2-40B4-BE49-F238E27FC236}">
                <a16:creationId xmlns:a16="http://schemas.microsoft.com/office/drawing/2014/main" id="{DE2A3B04-58C4-CACF-94A8-AEDC0D90925D}"/>
              </a:ext>
            </a:extLst>
          </p:cNvPr>
          <p:cNvCxnSpPr>
            <a:cxnSpLocks/>
            <a:endCxn id="88" idx="3"/>
          </p:cNvCxnSpPr>
          <p:nvPr/>
        </p:nvCxnSpPr>
        <p:spPr>
          <a:xfrm rot="10800000" flipV="1">
            <a:off x="1094197" y="4978791"/>
            <a:ext cx="3676297" cy="1331337"/>
          </a:xfrm>
          <a:prstGeom prst="bentConnector3">
            <a:avLst>
              <a:gd name="adj1" fmla="val 4607"/>
            </a:avLst>
          </a:prstGeom>
          <a:ln w="38100">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91" name="Bildobjekt 90">
            <a:extLst>
              <a:ext uri="{FF2B5EF4-FFF2-40B4-BE49-F238E27FC236}">
                <a16:creationId xmlns:a16="http://schemas.microsoft.com/office/drawing/2014/main" id="{9D45E494-B29C-4510-58F4-DBF0B61F338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65584" y="518877"/>
            <a:ext cx="798764" cy="593432"/>
          </a:xfrm>
          <a:prstGeom prst="rect">
            <a:avLst/>
          </a:prstGeom>
        </p:spPr>
      </p:pic>
      <p:cxnSp>
        <p:nvCxnSpPr>
          <p:cNvPr id="92" name="Connector: Elbow 23">
            <a:extLst>
              <a:ext uri="{FF2B5EF4-FFF2-40B4-BE49-F238E27FC236}">
                <a16:creationId xmlns:a16="http://schemas.microsoft.com/office/drawing/2014/main" id="{FAC919A4-D2BA-7FA8-3D9E-270CE7ED9B96}"/>
              </a:ext>
            </a:extLst>
          </p:cNvPr>
          <p:cNvCxnSpPr>
            <a:cxnSpLocks/>
            <a:stCxn id="13" idx="0"/>
            <a:endCxn id="91" idx="2"/>
          </p:cNvCxnSpPr>
          <p:nvPr/>
        </p:nvCxnSpPr>
        <p:spPr>
          <a:xfrm rot="5400000" flipH="1" flipV="1">
            <a:off x="4507778" y="1198582"/>
            <a:ext cx="643460" cy="470915"/>
          </a:xfrm>
          <a:prstGeom prst="bentConnector3">
            <a:avLst>
              <a:gd name="adj1" fmla="val 50000"/>
            </a:avLst>
          </a:prstGeom>
          <a:ln w="76200">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7">
            <a:extLst>
              <a:ext uri="{FF2B5EF4-FFF2-40B4-BE49-F238E27FC236}">
                <a16:creationId xmlns:a16="http://schemas.microsoft.com/office/drawing/2014/main" id="{C1E46E42-71DD-8695-A756-AD6B5DA507DE}"/>
              </a:ext>
            </a:extLst>
          </p:cNvPr>
          <p:cNvSpPr/>
          <p:nvPr/>
        </p:nvSpPr>
        <p:spPr>
          <a:xfrm>
            <a:off x="3123519" y="123556"/>
            <a:ext cx="1070772" cy="276999"/>
          </a:xfrm>
          <a:prstGeom prst="rect">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tx1"/>
                </a:solidFill>
              </a:rPr>
              <a:t>Oxygen</a:t>
            </a:r>
          </a:p>
        </p:txBody>
      </p:sp>
      <p:cxnSp>
        <p:nvCxnSpPr>
          <p:cNvPr id="97" name="Connector: Elbow 23">
            <a:extLst>
              <a:ext uri="{FF2B5EF4-FFF2-40B4-BE49-F238E27FC236}">
                <a16:creationId xmlns:a16="http://schemas.microsoft.com/office/drawing/2014/main" id="{F8A9736E-F7F3-2A66-26C4-262212011441}"/>
              </a:ext>
            </a:extLst>
          </p:cNvPr>
          <p:cNvCxnSpPr>
            <a:cxnSpLocks/>
            <a:stCxn id="13" idx="0"/>
            <a:endCxn id="83" idx="0"/>
          </p:cNvCxnSpPr>
          <p:nvPr/>
        </p:nvCxnSpPr>
        <p:spPr>
          <a:xfrm rot="16200000" flipH="1">
            <a:off x="4205130" y="2144689"/>
            <a:ext cx="2439511" cy="1661671"/>
          </a:xfrm>
          <a:prstGeom prst="bentConnector3">
            <a:avLst>
              <a:gd name="adj1" fmla="val -12466"/>
            </a:avLst>
          </a:prstGeom>
          <a:ln w="76200">
            <a:solidFill>
              <a:srgbClr val="FF66CC"/>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or: Elbow 1031">
            <a:extLst>
              <a:ext uri="{FF2B5EF4-FFF2-40B4-BE49-F238E27FC236}">
                <a16:creationId xmlns:a16="http://schemas.microsoft.com/office/drawing/2014/main" id="{F7987AE7-763D-42C3-A95B-F00A8AC6EAC3}"/>
              </a:ext>
            </a:extLst>
          </p:cNvPr>
          <p:cNvCxnSpPr>
            <a:cxnSpLocks/>
            <a:stCxn id="22" idx="4"/>
            <a:endCxn id="77" idx="3"/>
          </p:cNvCxnSpPr>
          <p:nvPr/>
        </p:nvCxnSpPr>
        <p:spPr>
          <a:xfrm>
            <a:off x="7769599" y="2892724"/>
            <a:ext cx="2943237" cy="3315851"/>
          </a:xfrm>
          <a:prstGeom prst="bentConnector3">
            <a:avLst>
              <a:gd name="adj1" fmla="val 115102"/>
            </a:avLst>
          </a:prstGeom>
          <a:ln w="38100">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9" name="Rectangle 7">
            <a:extLst>
              <a:ext uri="{FF2B5EF4-FFF2-40B4-BE49-F238E27FC236}">
                <a16:creationId xmlns:a16="http://schemas.microsoft.com/office/drawing/2014/main" id="{0142226A-BD27-7709-10A7-FB8BE070950E}"/>
              </a:ext>
            </a:extLst>
          </p:cNvPr>
          <p:cNvSpPr/>
          <p:nvPr/>
        </p:nvSpPr>
        <p:spPr>
          <a:xfrm>
            <a:off x="7654804" y="113275"/>
            <a:ext cx="2363403" cy="267118"/>
          </a:xfrm>
          <a:prstGeom prst="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a:solidFill>
                  <a:schemeClr val="tx1"/>
                </a:solidFill>
              </a:rPr>
              <a:t>Hydrogen- Commercial</a:t>
            </a:r>
          </a:p>
        </p:txBody>
      </p:sp>
      <p:cxnSp>
        <p:nvCxnSpPr>
          <p:cNvPr id="103" name="Connector: Elbow 20">
            <a:extLst>
              <a:ext uri="{FF2B5EF4-FFF2-40B4-BE49-F238E27FC236}">
                <a16:creationId xmlns:a16="http://schemas.microsoft.com/office/drawing/2014/main" id="{82CE364E-3DB4-E6BC-C96B-D3D6EC509CB1}"/>
              </a:ext>
            </a:extLst>
          </p:cNvPr>
          <p:cNvCxnSpPr>
            <a:cxnSpLocks/>
            <a:stCxn id="10" idx="0"/>
            <a:endCxn id="72" idx="1"/>
          </p:cNvCxnSpPr>
          <p:nvPr/>
        </p:nvCxnSpPr>
        <p:spPr>
          <a:xfrm rot="5400000" flipH="1" flipV="1">
            <a:off x="370930" y="1557993"/>
            <a:ext cx="972746" cy="256511"/>
          </a:xfrm>
          <a:prstGeom prst="bentConnector2">
            <a:avLst/>
          </a:prstGeom>
          <a:ln w="3810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4" name="Connector: Elbow 20">
            <a:extLst>
              <a:ext uri="{FF2B5EF4-FFF2-40B4-BE49-F238E27FC236}">
                <a16:creationId xmlns:a16="http://schemas.microsoft.com/office/drawing/2014/main" id="{1C6EC2CC-842E-893D-A34C-00878ECE0EAF}"/>
              </a:ext>
            </a:extLst>
          </p:cNvPr>
          <p:cNvCxnSpPr>
            <a:cxnSpLocks/>
            <a:stCxn id="10" idx="3"/>
            <a:endCxn id="13" idx="1"/>
          </p:cNvCxnSpPr>
          <p:nvPr/>
        </p:nvCxnSpPr>
        <p:spPr>
          <a:xfrm flipV="1">
            <a:off x="1249512" y="2212969"/>
            <a:ext cx="2887339" cy="475385"/>
          </a:xfrm>
          <a:prstGeom prst="bentConnector3">
            <a:avLst>
              <a:gd name="adj1" fmla="val 29474"/>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43">
            <a:extLst>
              <a:ext uri="{FF2B5EF4-FFF2-40B4-BE49-F238E27FC236}">
                <a16:creationId xmlns:a16="http://schemas.microsoft.com/office/drawing/2014/main" id="{109175C7-ABBC-AA9F-BAA4-C649951F9BB1}"/>
              </a:ext>
            </a:extLst>
          </p:cNvPr>
          <p:cNvSpPr txBox="1"/>
          <p:nvPr/>
        </p:nvSpPr>
        <p:spPr>
          <a:xfrm>
            <a:off x="2108025" y="718035"/>
            <a:ext cx="711033" cy="307777"/>
          </a:xfrm>
          <a:prstGeom prst="rect">
            <a:avLst/>
          </a:prstGeom>
          <a:noFill/>
        </p:spPr>
        <p:txBody>
          <a:bodyPr wrap="square" rtlCol="0">
            <a:spAutoFit/>
          </a:bodyPr>
          <a:lstStyle/>
          <a:p>
            <a:r>
              <a:rPr lang="sv-SE" sz="1400" b="1" dirty="0">
                <a:latin typeface="Semcon Mono" panose="02000506000000020004" pitchFamily="2" charset="0"/>
                <a:ea typeface="Semcon Mono" panose="02000506000000020004" pitchFamily="2" charset="0"/>
              </a:rPr>
              <a:t>Grid</a:t>
            </a:r>
            <a:endParaRPr lang="sv-SE" sz="1600" b="1" dirty="0">
              <a:latin typeface="Semcon Mono" panose="02000506000000020004" pitchFamily="2" charset="0"/>
              <a:ea typeface="Semcon Mono" panose="02000506000000020004" pitchFamily="2" charset="0"/>
            </a:endParaRPr>
          </a:p>
        </p:txBody>
      </p:sp>
    </p:spTree>
    <p:extLst>
      <p:ext uri="{BB962C8B-B14F-4D97-AF65-F5344CB8AC3E}">
        <p14:creationId xmlns:p14="http://schemas.microsoft.com/office/powerpoint/2010/main" val="1576670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Bildobjekt 1">
            <a:extLst>
              <a:ext uri="{FF2B5EF4-FFF2-40B4-BE49-F238E27FC236}">
                <a16:creationId xmlns:a16="http://schemas.microsoft.com/office/drawing/2014/main" id="{9364C24E-7B22-0338-1B4A-75D587791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2"/>
            <a:ext cx="12187238"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190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DE72FE5-14E9-C24C-3EEA-DCC9F0EBF687}"/>
              </a:ext>
            </a:extLst>
          </p:cNvPr>
          <p:cNvSpPr>
            <a:spLocks noGrp="1"/>
          </p:cNvSpPr>
          <p:nvPr>
            <p:ph idx="1"/>
          </p:nvPr>
        </p:nvSpPr>
        <p:spPr/>
        <p:txBody>
          <a:bodyPr/>
          <a:lstStyle/>
          <a:p>
            <a:pPr marL="0" indent="0" algn="ctr">
              <a:buNone/>
            </a:pPr>
            <a:r>
              <a:rPr lang="sv-SE" dirty="0" err="1"/>
              <a:t>Thank</a:t>
            </a:r>
            <a:r>
              <a:rPr lang="sv-SE" dirty="0"/>
              <a:t> </a:t>
            </a:r>
            <a:r>
              <a:rPr lang="sv-SE" dirty="0" err="1"/>
              <a:t>you</a:t>
            </a:r>
            <a:r>
              <a:rPr lang="sv-SE" dirty="0"/>
              <a:t> for </a:t>
            </a:r>
            <a:r>
              <a:rPr lang="sv-SE" dirty="0" err="1"/>
              <a:t>your</a:t>
            </a:r>
            <a:r>
              <a:rPr lang="sv-SE" dirty="0"/>
              <a:t> attention!</a:t>
            </a:r>
          </a:p>
          <a:p>
            <a:pPr marL="0" indent="0" algn="ctr">
              <a:buNone/>
            </a:pPr>
            <a:r>
              <a:rPr lang="sv-SE" sz="2800" dirty="0"/>
              <a:t>Hans-Olof Stålgren</a:t>
            </a:r>
            <a:br>
              <a:rPr lang="sv-SE" sz="2800" dirty="0"/>
            </a:br>
            <a:r>
              <a:rPr lang="sv-SE" sz="2800" dirty="0">
                <a:hlinkClick r:id="rId3"/>
              </a:rPr>
              <a:t>hansolof.stalgren@telia.com</a:t>
            </a:r>
            <a:endParaRPr lang="sv-SE" sz="2800" dirty="0"/>
          </a:p>
          <a:p>
            <a:pPr marL="0" indent="0" algn="ctr">
              <a:buNone/>
            </a:pPr>
            <a:br>
              <a:rPr lang="sv-SE" dirty="0"/>
            </a:br>
            <a:r>
              <a:rPr lang="sv-SE" dirty="0"/>
              <a:t>Project manager</a:t>
            </a:r>
          </a:p>
          <a:p>
            <a:pPr marL="0" indent="0" algn="ctr">
              <a:buNone/>
            </a:pPr>
            <a:r>
              <a:rPr lang="sv-SE" dirty="0"/>
              <a:t>Mette Adolfsson</a:t>
            </a:r>
            <a:br>
              <a:rPr lang="sv-SE" sz="2400" dirty="0"/>
            </a:br>
            <a:r>
              <a:rPr lang="sv-SE" dirty="0">
                <a:hlinkClick r:id="rId4"/>
              </a:rPr>
              <a:t>mette.adolfsson@haradsback.se</a:t>
            </a:r>
            <a:r>
              <a:rPr lang="sv-SE" dirty="0"/>
              <a:t> </a:t>
            </a:r>
          </a:p>
          <a:p>
            <a:pPr marL="0" indent="0" algn="ctr">
              <a:buNone/>
            </a:pPr>
            <a:r>
              <a:rPr lang="sv-SE" dirty="0">
                <a:hlinkClick r:id="rId5"/>
              </a:rPr>
              <a:t>https://haradsback.se/</a:t>
            </a:r>
            <a:r>
              <a:rPr lang="sv-SE" dirty="0"/>
              <a:t> </a:t>
            </a:r>
            <a:br>
              <a:rPr lang="sv-SE" dirty="0"/>
            </a:br>
            <a:endParaRPr lang="sv-SE" dirty="0"/>
          </a:p>
          <a:p>
            <a:endParaRPr lang="sv-SE" sz="2800" b="1" dirty="0">
              <a:latin typeface="The Hand Extrablack" panose="03070A02030502020204" pitchFamily="66" charset="0"/>
            </a:endParaRPr>
          </a:p>
          <a:p>
            <a:endParaRPr lang="en-SE" dirty="0"/>
          </a:p>
        </p:txBody>
      </p:sp>
      <p:grpSp>
        <p:nvGrpSpPr>
          <p:cNvPr id="4" name="Grupp 3">
            <a:extLst>
              <a:ext uri="{FF2B5EF4-FFF2-40B4-BE49-F238E27FC236}">
                <a16:creationId xmlns:a16="http://schemas.microsoft.com/office/drawing/2014/main" id="{81CD4B60-D237-F1CD-6FC8-F85C193F6C8A}"/>
              </a:ext>
            </a:extLst>
          </p:cNvPr>
          <p:cNvGrpSpPr/>
          <p:nvPr/>
        </p:nvGrpSpPr>
        <p:grpSpPr>
          <a:xfrm>
            <a:off x="223520" y="6241832"/>
            <a:ext cx="11816080" cy="568047"/>
            <a:chOff x="223520" y="6241832"/>
            <a:chExt cx="11816080" cy="568047"/>
          </a:xfrm>
        </p:grpSpPr>
        <p:grpSp>
          <p:nvGrpSpPr>
            <p:cNvPr id="5" name="Grupp 4">
              <a:extLst>
                <a:ext uri="{FF2B5EF4-FFF2-40B4-BE49-F238E27FC236}">
                  <a16:creationId xmlns:a16="http://schemas.microsoft.com/office/drawing/2014/main" id="{F7834DE5-E063-9733-7CE3-2668610E5CA6}"/>
                </a:ext>
              </a:extLst>
            </p:cNvPr>
            <p:cNvGrpSpPr/>
            <p:nvPr/>
          </p:nvGrpSpPr>
          <p:grpSpPr>
            <a:xfrm>
              <a:off x="223520" y="6241832"/>
              <a:ext cx="11816080" cy="189448"/>
              <a:chOff x="223520" y="6241832"/>
              <a:chExt cx="11816080" cy="189448"/>
            </a:xfrm>
          </p:grpSpPr>
          <p:cxnSp>
            <p:nvCxnSpPr>
              <p:cNvPr id="17" name="Rak pilkoppling 16">
                <a:extLst>
                  <a:ext uri="{FF2B5EF4-FFF2-40B4-BE49-F238E27FC236}">
                    <a16:creationId xmlns:a16="http://schemas.microsoft.com/office/drawing/2014/main" id="{04ED71FD-5A79-4FCF-6FEF-F279B2797AE3}"/>
                  </a:ext>
                </a:extLst>
              </p:cNvPr>
              <p:cNvCxnSpPr/>
              <p:nvPr/>
            </p:nvCxnSpPr>
            <p:spPr>
              <a:xfrm>
                <a:off x="223520" y="6431280"/>
                <a:ext cx="11816080" cy="0"/>
              </a:xfrm>
              <a:prstGeom prst="straightConnector1">
                <a:avLst/>
              </a:prstGeom>
              <a:ln w="444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683B0F6F-7C9E-CF7A-8338-B5962DF9F945}"/>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6C57E900-E8BC-68D8-F07D-E2282113163D}"/>
                  </a:ext>
                </a:extLst>
              </p:cNvPr>
              <p:cNvCxnSpPr/>
              <p:nvPr/>
            </p:nvCxnSpPr>
            <p:spPr>
              <a:xfrm>
                <a:off x="224536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0" name="Grupp 19">
                <a:extLst>
                  <a:ext uri="{FF2B5EF4-FFF2-40B4-BE49-F238E27FC236}">
                    <a16:creationId xmlns:a16="http://schemas.microsoft.com/office/drawing/2014/main" id="{1D7B7359-7F75-3F0E-30DD-2E8F34E7D749}"/>
                  </a:ext>
                </a:extLst>
              </p:cNvPr>
              <p:cNvGrpSpPr/>
              <p:nvPr/>
            </p:nvGrpSpPr>
            <p:grpSpPr>
              <a:xfrm>
                <a:off x="3703801" y="6251992"/>
                <a:ext cx="2547861" cy="163552"/>
                <a:chOff x="792480" y="6267728"/>
                <a:chExt cx="2547861" cy="163552"/>
              </a:xfrm>
            </p:grpSpPr>
            <p:grpSp>
              <p:nvGrpSpPr>
                <p:cNvPr id="43" name="Grupp 42">
                  <a:extLst>
                    <a:ext uri="{FF2B5EF4-FFF2-40B4-BE49-F238E27FC236}">
                      <a16:creationId xmlns:a16="http://schemas.microsoft.com/office/drawing/2014/main" id="{353150AD-97A5-35B9-909A-5B4318A41C47}"/>
                    </a:ext>
                  </a:extLst>
                </p:cNvPr>
                <p:cNvGrpSpPr/>
                <p:nvPr/>
              </p:nvGrpSpPr>
              <p:grpSpPr>
                <a:xfrm>
                  <a:off x="792480" y="6267728"/>
                  <a:ext cx="1076960" cy="163552"/>
                  <a:chOff x="792480" y="6267728"/>
                  <a:chExt cx="1076960" cy="163552"/>
                </a:xfrm>
              </p:grpSpPr>
              <p:cxnSp>
                <p:nvCxnSpPr>
                  <p:cNvPr id="49" name="Rak koppling 48">
                    <a:extLst>
                      <a:ext uri="{FF2B5EF4-FFF2-40B4-BE49-F238E27FC236}">
                        <a16:creationId xmlns:a16="http://schemas.microsoft.com/office/drawing/2014/main" id="{1CA21349-8684-298B-774A-67F9F7D56CC5}"/>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Rak koppling 49">
                    <a:extLst>
                      <a:ext uri="{FF2B5EF4-FFF2-40B4-BE49-F238E27FC236}">
                        <a16:creationId xmlns:a16="http://schemas.microsoft.com/office/drawing/2014/main" id="{7166FA7E-04C5-D539-A916-70A928F53DEA}"/>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Rak koppling 50">
                    <a:extLst>
                      <a:ext uri="{FF2B5EF4-FFF2-40B4-BE49-F238E27FC236}">
                        <a16:creationId xmlns:a16="http://schemas.microsoft.com/office/drawing/2014/main" id="{B1FD7281-9EBE-25D8-6425-71EB0BD4035C}"/>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Rak koppling 51">
                    <a:extLst>
                      <a:ext uri="{FF2B5EF4-FFF2-40B4-BE49-F238E27FC236}">
                        <a16:creationId xmlns:a16="http://schemas.microsoft.com/office/drawing/2014/main" id="{9DF24812-40FF-B0FA-5241-853B4088B549}"/>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4" name="Grupp 43">
                  <a:extLst>
                    <a:ext uri="{FF2B5EF4-FFF2-40B4-BE49-F238E27FC236}">
                      <a16:creationId xmlns:a16="http://schemas.microsoft.com/office/drawing/2014/main" id="{0844B37B-A7C2-C309-ACF7-039426D61609}"/>
                    </a:ext>
                  </a:extLst>
                </p:cNvPr>
                <p:cNvGrpSpPr/>
                <p:nvPr/>
              </p:nvGrpSpPr>
              <p:grpSpPr>
                <a:xfrm>
                  <a:off x="2263381" y="6267728"/>
                  <a:ext cx="1076960" cy="163552"/>
                  <a:chOff x="792480" y="6267728"/>
                  <a:chExt cx="1076960" cy="163552"/>
                </a:xfrm>
              </p:grpSpPr>
              <p:cxnSp>
                <p:nvCxnSpPr>
                  <p:cNvPr id="45" name="Rak koppling 44">
                    <a:extLst>
                      <a:ext uri="{FF2B5EF4-FFF2-40B4-BE49-F238E27FC236}">
                        <a16:creationId xmlns:a16="http://schemas.microsoft.com/office/drawing/2014/main" id="{62E200FD-DEA8-AC0A-F7CF-70415804FC1D}"/>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Rak koppling 45">
                    <a:extLst>
                      <a:ext uri="{FF2B5EF4-FFF2-40B4-BE49-F238E27FC236}">
                        <a16:creationId xmlns:a16="http://schemas.microsoft.com/office/drawing/2014/main" id="{5DFFE121-66E0-913B-AA3E-2F987AFD9644}"/>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Rak koppling 46">
                    <a:extLst>
                      <a:ext uri="{FF2B5EF4-FFF2-40B4-BE49-F238E27FC236}">
                        <a16:creationId xmlns:a16="http://schemas.microsoft.com/office/drawing/2014/main" id="{7851152C-10D3-B797-DE9D-CECAD7EDC964}"/>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Rak koppling 47">
                    <a:extLst>
                      <a:ext uri="{FF2B5EF4-FFF2-40B4-BE49-F238E27FC236}">
                        <a16:creationId xmlns:a16="http://schemas.microsoft.com/office/drawing/2014/main" id="{4C92B076-5F6B-FF90-9F83-9F35BF1A1A6E}"/>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1" name="Grupp 20">
                <a:extLst>
                  <a:ext uri="{FF2B5EF4-FFF2-40B4-BE49-F238E27FC236}">
                    <a16:creationId xmlns:a16="http://schemas.microsoft.com/office/drawing/2014/main" id="{9FF180B1-3CE5-3EB5-5E81-9F124E92B5C9}"/>
                  </a:ext>
                </a:extLst>
              </p:cNvPr>
              <p:cNvGrpSpPr/>
              <p:nvPr/>
            </p:nvGrpSpPr>
            <p:grpSpPr>
              <a:xfrm>
                <a:off x="6248398" y="6257568"/>
                <a:ext cx="2547861" cy="163552"/>
                <a:chOff x="792480" y="6267728"/>
                <a:chExt cx="2547861" cy="163552"/>
              </a:xfrm>
            </p:grpSpPr>
            <p:grpSp>
              <p:nvGrpSpPr>
                <p:cNvPr id="33" name="Grupp 32">
                  <a:extLst>
                    <a:ext uri="{FF2B5EF4-FFF2-40B4-BE49-F238E27FC236}">
                      <a16:creationId xmlns:a16="http://schemas.microsoft.com/office/drawing/2014/main" id="{F7DE3EA8-2ACF-F708-ED44-459A4979C4E0}"/>
                    </a:ext>
                  </a:extLst>
                </p:cNvPr>
                <p:cNvGrpSpPr/>
                <p:nvPr/>
              </p:nvGrpSpPr>
              <p:grpSpPr>
                <a:xfrm>
                  <a:off x="792480" y="6267728"/>
                  <a:ext cx="1076960" cy="163552"/>
                  <a:chOff x="792480" y="6267728"/>
                  <a:chExt cx="1076960" cy="163552"/>
                </a:xfrm>
              </p:grpSpPr>
              <p:cxnSp>
                <p:nvCxnSpPr>
                  <p:cNvPr id="39" name="Rak koppling 38">
                    <a:extLst>
                      <a:ext uri="{FF2B5EF4-FFF2-40B4-BE49-F238E27FC236}">
                        <a16:creationId xmlns:a16="http://schemas.microsoft.com/office/drawing/2014/main" id="{911D4B05-FFC8-F98A-B0D1-C2329A2FAB93}"/>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DA674DF5-8148-2B42-646E-A0ED9247E666}"/>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Rak koppling 40">
                    <a:extLst>
                      <a:ext uri="{FF2B5EF4-FFF2-40B4-BE49-F238E27FC236}">
                        <a16:creationId xmlns:a16="http://schemas.microsoft.com/office/drawing/2014/main" id="{1B5AB0FE-72DC-6410-C63B-FB97BAD52D7C}"/>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Rak koppling 41">
                    <a:extLst>
                      <a:ext uri="{FF2B5EF4-FFF2-40B4-BE49-F238E27FC236}">
                        <a16:creationId xmlns:a16="http://schemas.microsoft.com/office/drawing/2014/main" id="{70601F12-E1A4-B603-5F2F-C6F9CDFC5D3E}"/>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4" name="Grupp 33">
                  <a:extLst>
                    <a:ext uri="{FF2B5EF4-FFF2-40B4-BE49-F238E27FC236}">
                      <a16:creationId xmlns:a16="http://schemas.microsoft.com/office/drawing/2014/main" id="{B46D0D95-28A1-D49F-1FBB-82E716DA9444}"/>
                    </a:ext>
                  </a:extLst>
                </p:cNvPr>
                <p:cNvGrpSpPr/>
                <p:nvPr/>
              </p:nvGrpSpPr>
              <p:grpSpPr>
                <a:xfrm>
                  <a:off x="2263381" y="6267728"/>
                  <a:ext cx="1076960" cy="163552"/>
                  <a:chOff x="792480" y="6267728"/>
                  <a:chExt cx="1076960" cy="163552"/>
                </a:xfrm>
              </p:grpSpPr>
              <p:cxnSp>
                <p:nvCxnSpPr>
                  <p:cNvPr id="35" name="Rak koppling 34">
                    <a:extLst>
                      <a:ext uri="{FF2B5EF4-FFF2-40B4-BE49-F238E27FC236}">
                        <a16:creationId xmlns:a16="http://schemas.microsoft.com/office/drawing/2014/main" id="{E2C14236-FA2C-C7E0-06F2-22CCE7B8C35A}"/>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Rak koppling 35">
                    <a:extLst>
                      <a:ext uri="{FF2B5EF4-FFF2-40B4-BE49-F238E27FC236}">
                        <a16:creationId xmlns:a16="http://schemas.microsoft.com/office/drawing/2014/main" id="{CEC6CEC2-6A01-525D-CF12-56E8D3F81D84}"/>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Rak koppling 36">
                    <a:extLst>
                      <a:ext uri="{FF2B5EF4-FFF2-40B4-BE49-F238E27FC236}">
                        <a16:creationId xmlns:a16="http://schemas.microsoft.com/office/drawing/2014/main" id="{2AE82040-0958-5EA3-20A9-823E81FB0216}"/>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Rak koppling 37">
                    <a:extLst>
                      <a:ext uri="{FF2B5EF4-FFF2-40B4-BE49-F238E27FC236}">
                        <a16:creationId xmlns:a16="http://schemas.microsoft.com/office/drawing/2014/main" id="{9BEC2E19-1BB8-074B-9112-4BFE317BDB44}"/>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2" name="Grupp 21">
                <a:extLst>
                  <a:ext uri="{FF2B5EF4-FFF2-40B4-BE49-F238E27FC236}">
                    <a16:creationId xmlns:a16="http://schemas.microsoft.com/office/drawing/2014/main" id="{43EED077-9FE0-214D-A84E-78ACCDD5EEA7}"/>
                  </a:ext>
                </a:extLst>
              </p:cNvPr>
              <p:cNvGrpSpPr/>
              <p:nvPr/>
            </p:nvGrpSpPr>
            <p:grpSpPr>
              <a:xfrm>
                <a:off x="9159719" y="6241832"/>
                <a:ext cx="2547861" cy="163552"/>
                <a:chOff x="792480" y="6267728"/>
                <a:chExt cx="2547861" cy="163552"/>
              </a:xfrm>
            </p:grpSpPr>
            <p:grpSp>
              <p:nvGrpSpPr>
                <p:cNvPr id="23" name="Grupp 22">
                  <a:extLst>
                    <a:ext uri="{FF2B5EF4-FFF2-40B4-BE49-F238E27FC236}">
                      <a16:creationId xmlns:a16="http://schemas.microsoft.com/office/drawing/2014/main" id="{20DCB3B3-7665-935E-8358-9BBDD41E20AE}"/>
                    </a:ext>
                  </a:extLst>
                </p:cNvPr>
                <p:cNvGrpSpPr/>
                <p:nvPr/>
              </p:nvGrpSpPr>
              <p:grpSpPr>
                <a:xfrm>
                  <a:off x="792480" y="6267728"/>
                  <a:ext cx="1076960" cy="163552"/>
                  <a:chOff x="792480" y="6267728"/>
                  <a:chExt cx="1076960" cy="163552"/>
                </a:xfrm>
              </p:grpSpPr>
              <p:cxnSp>
                <p:nvCxnSpPr>
                  <p:cNvPr id="29" name="Rak koppling 28">
                    <a:extLst>
                      <a:ext uri="{FF2B5EF4-FFF2-40B4-BE49-F238E27FC236}">
                        <a16:creationId xmlns:a16="http://schemas.microsoft.com/office/drawing/2014/main" id="{9B777E78-A003-4C82-D6D2-AECB7FB00D8E}"/>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954B8F27-1F4C-CE24-0C2F-C188FA4B1F7D}"/>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0C712BD0-9986-7BDD-12E5-737C1DD56E94}"/>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Rak koppling 31">
                    <a:extLst>
                      <a:ext uri="{FF2B5EF4-FFF2-40B4-BE49-F238E27FC236}">
                        <a16:creationId xmlns:a16="http://schemas.microsoft.com/office/drawing/2014/main" id="{E49DD9E1-7A48-7A33-B508-C31FCA5747CE}"/>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4" name="Grupp 23">
                  <a:extLst>
                    <a:ext uri="{FF2B5EF4-FFF2-40B4-BE49-F238E27FC236}">
                      <a16:creationId xmlns:a16="http://schemas.microsoft.com/office/drawing/2014/main" id="{E4C6B79F-E40F-ED56-45E7-C8F876E4C8F1}"/>
                    </a:ext>
                  </a:extLst>
                </p:cNvPr>
                <p:cNvGrpSpPr/>
                <p:nvPr/>
              </p:nvGrpSpPr>
              <p:grpSpPr>
                <a:xfrm>
                  <a:off x="2263381" y="6267728"/>
                  <a:ext cx="1076960" cy="163552"/>
                  <a:chOff x="792480" y="6267728"/>
                  <a:chExt cx="1076960" cy="163552"/>
                </a:xfrm>
              </p:grpSpPr>
              <p:cxnSp>
                <p:nvCxnSpPr>
                  <p:cNvPr id="25" name="Rak koppling 24">
                    <a:extLst>
                      <a:ext uri="{FF2B5EF4-FFF2-40B4-BE49-F238E27FC236}">
                        <a16:creationId xmlns:a16="http://schemas.microsoft.com/office/drawing/2014/main" id="{76B66C9E-F01B-3321-D6B0-6F9A4F5A0BC9}"/>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5C415EEA-3371-1DF4-F92E-B34228A5FA20}"/>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C7C09856-051F-56BE-B04B-04B410DC806C}"/>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3351D6BC-B59A-0193-954F-D00924C1BF9A}"/>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6" name="textruta 5">
              <a:extLst>
                <a:ext uri="{FF2B5EF4-FFF2-40B4-BE49-F238E27FC236}">
                  <a16:creationId xmlns:a16="http://schemas.microsoft.com/office/drawing/2014/main" id="{926BCE86-3CA8-5827-1F68-1457D7C740F4}"/>
                </a:ext>
              </a:extLst>
            </p:cNvPr>
            <p:cNvSpPr txBox="1"/>
            <p:nvPr/>
          </p:nvSpPr>
          <p:spPr>
            <a:xfrm>
              <a:off x="538480" y="6482080"/>
              <a:ext cx="536180" cy="276999"/>
            </a:xfrm>
            <a:prstGeom prst="rect">
              <a:avLst/>
            </a:prstGeom>
            <a:noFill/>
          </p:spPr>
          <p:txBody>
            <a:bodyPr wrap="square" rtlCol="0">
              <a:spAutoFit/>
            </a:bodyPr>
            <a:lstStyle/>
            <a:p>
              <a:r>
                <a:rPr lang="sv-SE" sz="1200" dirty="0"/>
                <a:t>1980</a:t>
              </a:r>
              <a:endParaRPr lang="en-SE" dirty="0"/>
            </a:p>
          </p:txBody>
        </p:sp>
        <p:grpSp>
          <p:nvGrpSpPr>
            <p:cNvPr id="7" name="Grupp 6">
              <a:extLst>
                <a:ext uri="{FF2B5EF4-FFF2-40B4-BE49-F238E27FC236}">
                  <a16:creationId xmlns:a16="http://schemas.microsoft.com/office/drawing/2014/main" id="{6A121711-7094-FB4D-FDE1-CD78BC74C485}"/>
                </a:ext>
              </a:extLst>
            </p:cNvPr>
            <p:cNvGrpSpPr/>
            <p:nvPr/>
          </p:nvGrpSpPr>
          <p:grpSpPr>
            <a:xfrm>
              <a:off x="1942861" y="6482080"/>
              <a:ext cx="8689093" cy="327799"/>
              <a:chOff x="3009661" y="6482080"/>
              <a:chExt cx="8689093" cy="327799"/>
            </a:xfrm>
          </p:grpSpPr>
          <p:sp>
            <p:nvSpPr>
              <p:cNvPr id="8" name="textruta 7">
                <a:extLst>
                  <a:ext uri="{FF2B5EF4-FFF2-40B4-BE49-F238E27FC236}">
                    <a16:creationId xmlns:a16="http://schemas.microsoft.com/office/drawing/2014/main" id="{85B33426-2138-9EB3-09CF-9E05DFEAA1A0}"/>
                  </a:ext>
                </a:extLst>
              </p:cNvPr>
              <p:cNvSpPr txBox="1"/>
              <p:nvPr/>
            </p:nvSpPr>
            <p:spPr>
              <a:xfrm>
                <a:off x="10296678" y="6518136"/>
                <a:ext cx="536180" cy="276999"/>
              </a:xfrm>
              <a:prstGeom prst="rect">
                <a:avLst/>
              </a:prstGeom>
              <a:noFill/>
            </p:spPr>
            <p:txBody>
              <a:bodyPr wrap="square" rtlCol="0">
                <a:spAutoFit/>
              </a:bodyPr>
              <a:lstStyle/>
              <a:p>
                <a:r>
                  <a:rPr lang="sv-SE" sz="1200" dirty="0"/>
                  <a:t>2018</a:t>
                </a:r>
                <a:endParaRPr lang="en-SE" dirty="0"/>
              </a:p>
            </p:txBody>
          </p:sp>
          <p:sp>
            <p:nvSpPr>
              <p:cNvPr id="9" name="textruta 8">
                <a:extLst>
                  <a:ext uri="{FF2B5EF4-FFF2-40B4-BE49-F238E27FC236}">
                    <a16:creationId xmlns:a16="http://schemas.microsoft.com/office/drawing/2014/main" id="{EDB42626-531A-C81C-69B5-893873163BB9}"/>
                  </a:ext>
                </a:extLst>
              </p:cNvPr>
              <p:cNvSpPr txBox="1"/>
              <p:nvPr/>
            </p:nvSpPr>
            <p:spPr>
              <a:xfrm>
                <a:off x="10729626" y="6518136"/>
                <a:ext cx="536180" cy="276999"/>
              </a:xfrm>
              <a:prstGeom prst="rect">
                <a:avLst/>
              </a:prstGeom>
              <a:noFill/>
            </p:spPr>
            <p:txBody>
              <a:bodyPr wrap="square" rtlCol="0">
                <a:spAutoFit/>
              </a:bodyPr>
              <a:lstStyle/>
              <a:p>
                <a:r>
                  <a:rPr lang="sv-SE" sz="1200" dirty="0"/>
                  <a:t>2019</a:t>
                </a:r>
                <a:endParaRPr lang="en-SE" dirty="0"/>
              </a:p>
            </p:txBody>
          </p:sp>
          <p:sp>
            <p:nvSpPr>
              <p:cNvPr id="10" name="textruta 9">
                <a:extLst>
                  <a:ext uri="{FF2B5EF4-FFF2-40B4-BE49-F238E27FC236}">
                    <a16:creationId xmlns:a16="http://schemas.microsoft.com/office/drawing/2014/main" id="{A984C5C4-C914-ABC0-6E6E-165BFEA0CB7A}"/>
                  </a:ext>
                </a:extLst>
              </p:cNvPr>
              <p:cNvSpPr txBox="1"/>
              <p:nvPr/>
            </p:nvSpPr>
            <p:spPr>
              <a:xfrm>
                <a:off x="11162574" y="6508968"/>
                <a:ext cx="536180" cy="276999"/>
              </a:xfrm>
              <a:prstGeom prst="rect">
                <a:avLst/>
              </a:prstGeom>
              <a:noFill/>
            </p:spPr>
            <p:txBody>
              <a:bodyPr wrap="square" rtlCol="0">
                <a:spAutoFit/>
              </a:bodyPr>
              <a:lstStyle/>
              <a:p>
                <a:r>
                  <a:rPr lang="sv-SE" sz="1200" dirty="0"/>
                  <a:t>2020</a:t>
                </a:r>
                <a:endParaRPr lang="en-SE" dirty="0"/>
              </a:p>
            </p:txBody>
          </p:sp>
          <p:sp>
            <p:nvSpPr>
              <p:cNvPr id="11" name="textruta 10">
                <a:extLst>
                  <a:ext uri="{FF2B5EF4-FFF2-40B4-BE49-F238E27FC236}">
                    <a16:creationId xmlns:a16="http://schemas.microsoft.com/office/drawing/2014/main" id="{466C2B50-7C70-8760-2E48-CC0692E733B7}"/>
                  </a:ext>
                </a:extLst>
              </p:cNvPr>
              <p:cNvSpPr txBox="1"/>
              <p:nvPr/>
            </p:nvSpPr>
            <p:spPr>
              <a:xfrm>
                <a:off x="3009661" y="6482080"/>
                <a:ext cx="536180" cy="276999"/>
              </a:xfrm>
              <a:prstGeom prst="rect">
                <a:avLst/>
              </a:prstGeom>
              <a:noFill/>
            </p:spPr>
            <p:txBody>
              <a:bodyPr wrap="square" rtlCol="0">
                <a:spAutoFit/>
              </a:bodyPr>
              <a:lstStyle/>
              <a:p>
                <a:r>
                  <a:rPr lang="sv-SE" sz="1200" dirty="0"/>
                  <a:t>1990</a:t>
                </a:r>
                <a:endParaRPr lang="en-SE" dirty="0"/>
              </a:p>
            </p:txBody>
          </p:sp>
          <p:sp>
            <p:nvSpPr>
              <p:cNvPr id="12" name="textruta 11">
                <a:extLst>
                  <a:ext uri="{FF2B5EF4-FFF2-40B4-BE49-F238E27FC236}">
                    <a16:creationId xmlns:a16="http://schemas.microsoft.com/office/drawing/2014/main" id="{7589C8B4-53D4-0F82-60A7-886CD8ED6B67}"/>
                  </a:ext>
                </a:extLst>
              </p:cNvPr>
              <p:cNvSpPr txBox="1"/>
              <p:nvPr/>
            </p:nvSpPr>
            <p:spPr>
              <a:xfrm>
                <a:off x="4514155" y="6532880"/>
                <a:ext cx="536180" cy="276999"/>
              </a:xfrm>
              <a:prstGeom prst="rect">
                <a:avLst/>
              </a:prstGeom>
              <a:noFill/>
            </p:spPr>
            <p:txBody>
              <a:bodyPr wrap="square" rtlCol="0">
                <a:spAutoFit/>
              </a:bodyPr>
              <a:lstStyle/>
              <a:p>
                <a:r>
                  <a:rPr lang="sv-SE" sz="1200" dirty="0"/>
                  <a:t>2002</a:t>
                </a:r>
                <a:endParaRPr lang="en-SE" dirty="0"/>
              </a:p>
            </p:txBody>
          </p:sp>
          <p:sp>
            <p:nvSpPr>
              <p:cNvPr id="13" name="textruta 12">
                <a:extLst>
                  <a:ext uri="{FF2B5EF4-FFF2-40B4-BE49-F238E27FC236}">
                    <a16:creationId xmlns:a16="http://schemas.microsoft.com/office/drawing/2014/main" id="{810F2592-9884-BE17-2082-9D7CAC69EFED}"/>
                  </a:ext>
                </a:extLst>
              </p:cNvPr>
              <p:cNvSpPr txBox="1"/>
              <p:nvPr/>
            </p:nvSpPr>
            <p:spPr>
              <a:xfrm>
                <a:off x="6303129" y="6532880"/>
                <a:ext cx="536180" cy="276999"/>
              </a:xfrm>
              <a:prstGeom prst="rect">
                <a:avLst/>
              </a:prstGeom>
              <a:noFill/>
            </p:spPr>
            <p:txBody>
              <a:bodyPr wrap="square" rtlCol="0">
                <a:spAutoFit/>
              </a:bodyPr>
              <a:lstStyle/>
              <a:p>
                <a:r>
                  <a:rPr lang="sv-SE" sz="1200" dirty="0"/>
                  <a:t>2007</a:t>
                </a:r>
                <a:endParaRPr lang="en-SE" dirty="0"/>
              </a:p>
            </p:txBody>
          </p:sp>
          <p:sp>
            <p:nvSpPr>
              <p:cNvPr id="14" name="textruta 13">
                <a:extLst>
                  <a:ext uri="{FF2B5EF4-FFF2-40B4-BE49-F238E27FC236}">
                    <a16:creationId xmlns:a16="http://schemas.microsoft.com/office/drawing/2014/main" id="{5D47093C-B20D-7B94-B80B-FFDA2CEA8C04}"/>
                  </a:ext>
                </a:extLst>
              </p:cNvPr>
              <p:cNvSpPr txBox="1"/>
              <p:nvPr/>
            </p:nvSpPr>
            <p:spPr>
              <a:xfrm>
                <a:off x="7459739" y="6532879"/>
                <a:ext cx="536180" cy="276999"/>
              </a:xfrm>
              <a:prstGeom prst="rect">
                <a:avLst/>
              </a:prstGeom>
              <a:noFill/>
            </p:spPr>
            <p:txBody>
              <a:bodyPr wrap="square" rtlCol="0">
                <a:spAutoFit/>
              </a:bodyPr>
              <a:lstStyle/>
              <a:p>
                <a:r>
                  <a:rPr lang="sv-SE" sz="1200" dirty="0"/>
                  <a:t>2010</a:t>
                </a:r>
                <a:endParaRPr lang="en-SE" dirty="0"/>
              </a:p>
            </p:txBody>
          </p:sp>
          <p:sp>
            <p:nvSpPr>
              <p:cNvPr id="15" name="textruta 14">
                <a:extLst>
                  <a:ext uri="{FF2B5EF4-FFF2-40B4-BE49-F238E27FC236}">
                    <a16:creationId xmlns:a16="http://schemas.microsoft.com/office/drawing/2014/main" id="{B40CD6C8-E771-9425-9668-42E71A3F4781}"/>
                  </a:ext>
                </a:extLst>
              </p:cNvPr>
              <p:cNvSpPr txBox="1"/>
              <p:nvPr/>
            </p:nvSpPr>
            <p:spPr>
              <a:xfrm>
                <a:off x="8167825" y="6524645"/>
                <a:ext cx="536180" cy="276999"/>
              </a:xfrm>
              <a:prstGeom prst="rect">
                <a:avLst/>
              </a:prstGeom>
              <a:noFill/>
            </p:spPr>
            <p:txBody>
              <a:bodyPr wrap="square" rtlCol="0">
                <a:spAutoFit/>
              </a:bodyPr>
              <a:lstStyle/>
              <a:p>
                <a:r>
                  <a:rPr lang="sv-SE" sz="1200" dirty="0"/>
                  <a:t>2012</a:t>
                </a:r>
                <a:endParaRPr lang="en-SE" dirty="0"/>
              </a:p>
            </p:txBody>
          </p:sp>
          <p:sp>
            <p:nvSpPr>
              <p:cNvPr id="16" name="textruta 15">
                <a:extLst>
                  <a:ext uri="{FF2B5EF4-FFF2-40B4-BE49-F238E27FC236}">
                    <a16:creationId xmlns:a16="http://schemas.microsoft.com/office/drawing/2014/main" id="{17D89D4C-89C7-CF39-A7D7-A95597FD6480}"/>
                  </a:ext>
                </a:extLst>
              </p:cNvPr>
              <p:cNvSpPr txBox="1"/>
              <p:nvPr/>
            </p:nvSpPr>
            <p:spPr>
              <a:xfrm>
                <a:off x="8925078" y="6532879"/>
                <a:ext cx="536180" cy="276999"/>
              </a:xfrm>
              <a:prstGeom prst="rect">
                <a:avLst/>
              </a:prstGeom>
              <a:noFill/>
            </p:spPr>
            <p:txBody>
              <a:bodyPr wrap="square" rtlCol="0">
                <a:spAutoFit/>
              </a:bodyPr>
              <a:lstStyle/>
              <a:p>
                <a:r>
                  <a:rPr lang="sv-SE" sz="1200" dirty="0"/>
                  <a:t>2014</a:t>
                </a:r>
                <a:endParaRPr lang="en-SE" dirty="0"/>
              </a:p>
            </p:txBody>
          </p:sp>
        </p:grpSp>
      </p:grpSp>
      <p:grpSp>
        <p:nvGrpSpPr>
          <p:cNvPr id="54" name="Grupp 53">
            <a:extLst>
              <a:ext uri="{FF2B5EF4-FFF2-40B4-BE49-F238E27FC236}">
                <a16:creationId xmlns:a16="http://schemas.microsoft.com/office/drawing/2014/main" id="{D32344D2-F45D-E265-5C30-AFD6A3AFEDFF}"/>
              </a:ext>
            </a:extLst>
          </p:cNvPr>
          <p:cNvGrpSpPr/>
          <p:nvPr/>
        </p:nvGrpSpPr>
        <p:grpSpPr>
          <a:xfrm>
            <a:off x="223520" y="6241832"/>
            <a:ext cx="11816080" cy="568047"/>
            <a:chOff x="223520" y="6241832"/>
            <a:chExt cx="11816080" cy="568047"/>
          </a:xfrm>
        </p:grpSpPr>
        <p:grpSp>
          <p:nvGrpSpPr>
            <p:cNvPr id="57" name="Grupp 56">
              <a:extLst>
                <a:ext uri="{FF2B5EF4-FFF2-40B4-BE49-F238E27FC236}">
                  <a16:creationId xmlns:a16="http://schemas.microsoft.com/office/drawing/2014/main" id="{E563E891-6461-05C7-7F8C-A11CD26F2F9D}"/>
                </a:ext>
              </a:extLst>
            </p:cNvPr>
            <p:cNvGrpSpPr/>
            <p:nvPr/>
          </p:nvGrpSpPr>
          <p:grpSpPr>
            <a:xfrm>
              <a:off x="223520" y="6241832"/>
              <a:ext cx="11816080" cy="189448"/>
              <a:chOff x="223520" y="6241832"/>
              <a:chExt cx="11816080" cy="189448"/>
            </a:xfrm>
          </p:grpSpPr>
          <p:cxnSp>
            <p:nvCxnSpPr>
              <p:cNvPr id="69" name="Rak pilkoppling 68">
                <a:extLst>
                  <a:ext uri="{FF2B5EF4-FFF2-40B4-BE49-F238E27FC236}">
                    <a16:creationId xmlns:a16="http://schemas.microsoft.com/office/drawing/2014/main" id="{27C1559D-28EC-C7F6-421E-BE2477158367}"/>
                  </a:ext>
                </a:extLst>
              </p:cNvPr>
              <p:cNvCxnSpPr/>
              <p:nvPr/>
            </p:nvCxnSpPr>
            <p:spPr>
              <a:xfrm>
                <a:off x="223520" y="6431280"/>
                <a:ext cx="11816080" cy="0"/>
              </a:xfrm>
              <a:prstGeom prst="straightConnector1">
                <a:avLst/>
              </a:prstGeom>
              <a:ln w="444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Rak koppling 69">
                <a:extLst>
                  <a:ext uri="{FF2B5EF4-FFF2-40B4-BE49-F238E27FC236}">
                    <a16:creationId xmlns:a16="http://schemas.microsoft.com/office/drawing/2014/main" id="{BBE11121-0268-95DB-CEC5-8173AFF7D845}"/>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1" name="Rak koppling 70">
                <a:extLst>
                  <a:ext uri="{FF2B5EF4-FFF2-40B4-BE49-F238E27FC236}">
                    <a16:creationId xmlns:a16="http://schemas.microsoft.com/office/drawing/2014/main" id="{4700FF55-0AA1-7A5D-051A-A6CBB27D4B5A}"/>
                  </a:ext>
                </a:extLst>
              </p:cNvPr>
              <p:cNvCxnSpPr/>
              <p:nvPr/>
            </p:nvCxnSpPr>
            <p:spPr>
              <a:xfrm>
                <a:off x="224536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2" name="Grupp 71">
                <a:extLst>
                  <a:ext uri="{FF2B5EF4-FFF2-40B4-BE49-F238E27FC236}">
                    <a16:creationId xmlns:a16="http://schemas.microsoft.com/office/drawing/2014/main" id="{E4093412-1ED9-9762-B4A6-2D60B6C79EF0}"/>
                  </a:ext>
                </a:extLst>
              </p:cNvPr>
              <p:cNvGrpSpPr/>
              <p:nvPr/>
            </p:nvGrpSpPr>
            <p:grpSpPr>
              <a:xfrm>
                <a:off x="3703801" y="6251992"/>
                <a:ext cx="2547861" cy="163552"/>
                <a:chOff x="792480" y="6267728"/>
                <a:chExt cx="2547861" cy="163552"/>
              </a:xfrm>
            </p:grpSpPr>
            <p:grpSp>
              <p:nvGrpSpPr>
                <p:cNvPr id="95" name="Grupp 94">
                  <a:extLst>
                    <a:ext uri="{FF2B5EF4-FFF2-40B4-BE49-F238E27FC236}">
                      <a16:creationId xmlns:a16="http://schemas.microsoft.com/office/drawing/2014/main" id="{52ACC085-8426-43A1-0E3E-D2FB038A53FB}"/>
                    </a:ext>
                  </a:extLst>
                </p:cNvPr>
                <p:cNvGrpSpPr/>
                <p:nvPr/>
              </p:nvGrpSpPr>
              <p:grpSpPr>
                <a:xfrm>
                  <a:off x="792480" y="6267728"/>
                  <a:ext cx="1076960" cy="163552"/>
                  <a:chOff x="792480" y="6267728"/>
                  <a:chExt cx="1076960" cy="163552"/>
                </a:xfrm>
              </p:grpSpPr>
              <p:cxnSp>
                <p:nvCxnSpPr>
                  <p:cNvPr id="101" name="Rak koppling 100">
                    <a:extLst>
                      <a:ext uri="{FF2B5EF4-FFF2-40B4-BE49-F238E27FC236}">
                        <a16:creationId xmlns:a16="http://schemas.microsoft.com/office/drawing/2014/main" id="{97C082DB-2C20-4A44-916D-2EAD638E3F4A}"/>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2" name="Rak koppling 101">
                    <a:extLst>
                      <a:ext uri="{FF2B5EF4-FFF2-40B4-BE49-F238E27FC236}">
                        <a16:creationId xmlns:a16="http://schemas.microsoft.com/office/drawing/2014/main" id="{4F9AE2DB-1EC2-AB4E-3D42-1AEB96F23F5F}"/>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3" name="Rak koppling 102">
                    <a:extLst>
                      <a:ext uri="{FF2B5EF4-FFF2-40B4-BE49-F238E27FC236}">
                        <a16:creationId xmlns:a16="http://schemas.microsoft.com/office/drawing/2014/main" id="{386C16B9-60C9-C08D-210F-C96558AB74AD}"/>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 name="Rak koppling 103">
                    <a:extLst>
                      <a:ext uri="{FF2B5EF4-FFF2-40B4-BE49-F238E27FC236}">
                        <a16:creationId xmlns:a16="http://schemas.microsoft.com/office/drawing/2014/main" id="{3B88D10B-6474-9D02-179C-B31355616DEA}"/>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 name="Grupp 95">
                  <a:extLst>
                    <a:ext uri="{FF2B5EF4-FFF2-40B4-BE49-F238E27FC236}">
                      <a16:creationId xmlns:a16="http://schemas.microsoft.com/office/drawing/2014/main" id="{E4200084-0BF2-D3CB-7CCD-21437F206014}"/>
                    </a:ext>
                  </a:extLst>
                </p:cNvPr>
                <p:cNvGrpSpPr/>
                <p:nvPr/>
              </p:nvGrpSpPr>
              <p:grpSpPr>
                <a:xfrm>
                  <a:off x="2263381" y="6267728"/>
                  <a:ext cx="1076960" cy="163552"/>
                  <a:chOff x="792480" y="6267728"/>
                  <a:chExt cx="1076960" cy="163552"/>
                </a:xfrm>
              </p:grpSpPr>
              <p:cxnSp>
                <p:nvCxnSpPr>
                  <p:cNvPr id="97" name="Rak koppling 96">
                    <a:extLst>
                      <a:ext uri="{FF2B5EF4-FFF2-40B4-BE49-F238E27FC236}">
                        <a16:creationId xmlns:a16="http://schemas.microsoft.com/office/drawing/2014/main" id="{37F56C81-9ABB-BD5A-893D-6B3971328590}"/>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8" name="Rak koppling 97">
                    <a:extLst>
                      <a:ext uri="{FF2B5EF4-FFF2-40B4-BE49-F238E27FC236}">
                        <a16:creationId xmlns:a16="http://schemas.microsoft.com/office/drawing/2014/main" id="{35AE7722-5103-526B-347A-D575419B3543}"/>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9" name="Rak koppling 98">
                    <a:extLst>
                      <a:ext uri="{FF2B5EF4-FFF2-40B4-BE49-F238E27FC236}">
                        <a16:creationId xmlns:a16="http://schemas.microsoft.com/office/drawing/2014/main" id="{7E47FDBC-FBFE-F560-48BB-17667B28C8A7}"/>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0" name="Rak koppling 99">
                    <a:extLst>
                      <a:ext uri="{FF2B5EF4-FFF2-40B4-BE49-F238E27FC236}">
                        <a16:creationId xmlns:a16="http://schemas.microsoft.com/office/drawing/2014/main" id="{543545D5-096F-32D2-3A06-C59F76E52182}"/>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73" name="Grupp 72">
                <a:extLst>
                  <a:ext uri="{FF2B5EF4-FFF2-40B4-BE49-F238E27FC236}">
                    <a16:creationId xmlns:a16="http://schemas.microsoft.com/office/drawing/2014/main" id="{865525DB-AC5C-484F-5E59-4D22E87EEEC1}"/>
                  </a:ext>
                </a:extLst>
              </p:cNvPr>
              <p:cNvGrpSpPr/>
              <p:nvPr/>
            </p:nvGrpSpPr>
            <p:grpSpPr>
              <a:xfrm>
                <a:off x="6248398" y="6257568"/>
                <a:ext cx="2547861" cy="163552"/>
                <a:chOff x="792480" y="6267728"/>
                <a:chExt cx="2547861" cy="163552"/>
              </a:xfrm>
            </p:grpSpPr>
            <p:grpSp>
              <p:nvGrpSpPr>
                <p:cNvPr id="85" name="Grupp 84">
                  <a:extLst>
                    <a:ext uri="{FF2B5EF4-FFF2-40B4-BE49-F238E27FC236}">
                      <a16:creationId xmlns:a16="http://schemas.microsoft.com/office/drawing/2014/main" id="{E5837016-8B14-67CF-A008-EE7ABE168404}"/>
                    </a:ext>
                  </a:extLst>
                </p:cNvPr>
                <p:cNvGrpSpPr/>
                <p:nvPr/>
              </p:nvGrpSpPr>
              <p:grpSpPr>
                <a:xfrm>
                  <a:off x="792480" y="6267728"/>
                  <a:ext cx="1076960" cy="163552"/>
                  <a:chOff x="792480" y="6267728"/>
                  <a:chExt cx="1076960" cy="163552"/>
                </a:xfrm>
              </p:grpSpPr>
              <p:cxnSp>
                <p:nvCxnSpPr>
                  <p:cNvPr id="91" name="Rak koppling 90">
                    <a:extLst>
                      <a:ext uri="{FF2B5EF4-FFF2-40B4-BE49-F238E27FC236}">
                        <a16:creationId xmlns:a16="http://schemas.microsoft.com/office/drawing/2014/main" id="{C3E497FB-7FDA-6496-FF42-B53842343988}"/>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 name="Rak koppling 91">
                    <a:extLst>
                      <a:ext uri="{FF2B5EF4-FFF2-40B4-BE49-F238E27FC236}">
                        <a16:creationId xmlns:a16="http://schemas.microsoft.com/office/drawing/2014/main" id="{8B7B9AE7-72E2-B201-584E-FBCBE4B6E5C9}"/>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 name="Rak koppling 92">
                    <a:extLst>
                      <a:ext uri="{FF2B5EF4-FFF2-40B4-BE49-F238E27FC236}">
                        <a16:creationId xmlns:a16="http://schemas.microsoft.com/office/drawing/2014/main" id="{E46800BE-EB9A-4869-AA6C-DBEC73BC00CE}"/>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4" name="Rak koppling 93">
                    <a:extLst>
                      <a:ext uri="{FF2B5EF4-FFF2-40B4-BE49-F238E27FC236}">
                        <a16:creationId xmlns:a16="http://schemas.microsoft.com/office/drawing/2014/main" id="{6A07013D-D03A-39D6-1EF5-1A46154C436F}"/>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6" name="Grupp 85">
                  <a:extLst>
                    <a:ext uri="{FF2B5EF4-FFF2-40B4-BE49-F238E27FC236}">
                      <a16:creationId xmlns:a16="http://schemas.microsoft.com/office/drawing/2014/main" id="{FAC7396D-88E8-C3DA-CC92-5E1DCF60BCBB}"/>
                    </a:ext>
                  </a:extLst>
                </p:cNvPr>
                <p:cNvGrpSpPr/>
                <p:nvPr/>
              </p:nvGrpSpPr>
              <p:grpSpPr>
                <a:xfrm>
                  <a:off x="2263381" y="6267728"/>
                  <a:ext cx="1076960" cy="163552"/>
                  <a:chOff x="792480" y="6267728"/>
                  <a:chExt cx="1076960" cy="163552"/>
                </a:xfrm>
              </p:grpSpPr>
              <p:cxnSp>
                <p:nvCxnSpPr>
                  <p:cNvPr id="87" name="Rak koppling 86">
                    <a:extLst>
                      <a:ext uri="{FF2B5EF4-FFF2-40B4-BE49-F238E27FC236}">
                        <a16:creationId xmlns:a16="http://schemas.microsoft.com/office/drawing/2014/main" id="{DFC60A42-EE25-8221-D67D-17B7FF7F3E72}"/>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8" name="Rak koppling 87">
                    <a:extLst>
                      <a:ext uri="{FF2B5EF4-FFF2-40B4-BE49-F238E27FC236}">
                        <a16:creationId xmlns:a16="http://schemas.microsoft.com/office/drawing/2014/main" id="{0242AC46-F545-0826-6378-00D3E972E84A}"/>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9" name="Rak koppling 88">
                    <a:extLst>
                      <a:ext uri="{FF2B5EF4-FFF2-40B4-BE49-F238E27FC236}">
                        <a16:creationId xmlns:a16="http://schemas.microsoft.com/office/drawing/2014/main" id="{F7A0C076-CADF-8E6C-603A-C5CD64DED6C7}"/>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0" name="Rak koppling 89">
                    <a:extLst>
                      <a:ext uri="{FF2B5EF4-FFF2-40B4-BE49-F238E27FC236}">
                        <a16:creationId xmlns:a16="http://schemas.microsoft.com/office/drawing/2014/main" id="{2CD4C5A7-34CB-985C-2194-26366AE1B66F}"/>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74" name="Grupp 73">
                <a:extLst>
                  <a:ext uri="{FF2B5EF4-FFF2-40B4-BE49-F238E27FC236}">
                    <a16:creationId xmlns:a16="http://schemas.microsoft.com/office/drawing/2014/main" id="{8B739A91-90CC-D14F-BB4F-1B998C85B96E}"/>
                  </a:ext>
                </a:extLst>
              </p:cNvPr>
              <p:cNvGrpSpPr/>
              <p:nvPr/>
            </p:nvGrpSpPr>
            <p:grpSpPr>
              <a:xfrm>
                <a:off x="9159719" y="6241832"/>
                <a:ext cx="2547861" cy="163552"/>
                <a:chOff x="792480" y="6267728"/>
                <a:chExt cx="2547861" cy="163552"/>
              </a:xfrm>
            </p:grpSpPr>
            <p:grpSp>
              <p:nvGrpSpPr>
                <p:cNvPr id="75" name="Grupp 74">
                  <a:extLst>
                    <a:ext uri="{FF2B5EF4-FFF2-40B4-BE49-F238E27FC236}">
                      <a16:creationId xmlns:a16="http://schemas.microsoft.com/office/drawing/2014/main" id="{28AC8BA1-1342-312A-3665-02F7921DB13C}"/>
                    </a:ext>
                  </a:extLst>
                </p:cNvPr>
                <p:cNvGrpSpPr/>
                <p:nvPr/>
              </p:nvGrpSpPr>
              <p:grpSpPr>
                <a:xfrm>
                  <a:off x="792480" y="6267728"/>
                  <a:ext cx="1076960" cy="163552"/>
                  <a:chOff x="792480" y="6267728"/>
                  <a:chExt cx="1076960" cy="163552"/>
                </a:xfrm>
              </p:grpSpPr>
              <p:cxnSp>
                <p:nvCxnSpPr>
                  <p:cNvPr id="81" name="Rak koppling 80">
                    <a:extLst>
                      <a:ext uri="{FF2B5EF4-FFF2-40B4-BE49-F238E27FC236}">
                        <a16:creationId xmlns:a16="http://schemas.microsoft.com/office/drawing/2014/main" id="{ABFF56DD-551F-4049-115B-64AD9CB1D02A}"/>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2" name="Rak koppling 81">
                    <a:extLst>
                      <a:ext uri="{FF2B5EF4-FFF2-40B4-BE49-F238E27FC236}">
                        <a16:creationId xmlns:a16="http://schemas.microsoft.com/office/drawing/2014/main" id="{52B6A723-0142-C95E-CC42-6DA216FD71E9}"/>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3" name="Rak koppling 82">
                    <a:extLst>
                      <a:ext uri="{FF2B5EF4-FFF2-40B4-BE49-F238E27FC236}">
                        <a16:creationId xmlns:a16="http://schemas.microsoft.com/office/drawing/2014/main" id="{D9A85C39-D6EB-90F5-4B25-AFBECD4AFE24}"/>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4" name="Rak koppling 83">
                    <a:extLst>
                      <a:ext uri="{FF2B5EF4-FFF2-40B4-BE49-F238E27FC236}">
                        <a16:creationId xmlns:a16="http://schemas.microsoft.com/office/drawing/2014/main" id="{9EB4DD8A-B281-7A0E-F0A4-F26947EEB4C6}"/>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6" name="Grupp 75">
                  <a:extLst>
                    <a:ext uri="{FF2B5EF4-FFF2-40B4-BE49-F238E27FC236}">
                      <a16:creationId xmlns:a16="http://schemas.microsoft.com/office/drawing/2014/main" id="{2168950C-ED0A-F2CB-9952-735918755A31}"/>
                    </a:ext>
                  </a:extLst>
                </p:cNvPr>
                <p:cNvGrpSpPr/>
                <p:nvPr/>
              </p:nvGrpSpPr>
              <p:grpSpPr>
                <a:xfrm>
                  <a:off x="2263381" y="6267728"/>
                  <a:ext cx="1076960" cy="163552"/>
                  <a:chOff x="792480" y="6267728"/>
                  <a:chExt cx="1076960" cy="163552"/>
                </a:xfrm>
              </p:grpSpPr>
              <p:cxnSp>
                <p:nvCxnSpPr>
                  <p:cNvPr id="77" name="Rak koppling 76">
                    <a:extLst>
                      <a:ext uri="{FF2B5EF4-FFF2-40B4-BE49-F238E27FC236}">
                        <a16:creationId xmlns:a16="http://schemas.microsoft.com/office/drawing/2014/main" id="{C140159F-D579-1AC4-C4DF-969E25C4600A}"/>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8" name="Rak koppling 77">
                    <a:extLst>
                      <a:ext uri="{FF2B5EF4-FFF2-40B4-BE49-F238E27FC236}">
                        <a16:creationId xmlns:a16="http://schemas.microsoft.com/office/drawing/2014/main" id="{82E477B3-4A71-52CA-BBBC-FB9F438B6E4C}"/>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9" name="Rak koppling 78">
                    <a:extLst>
                      <a:ext uri="{FF2B5EF4-FFF2-40B4-BE49-F238E27FC236}">
                        <a16:creationId xmlns:a16="http://schemas.microsoft.com/office/drawing/2014/main" id="{A54EF24B-F848-33EA-14B5-DD9CE41BD966}"/>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Rak koppling 79">
                    <a:extLst>
                      <a:ext uri="{FF2B5EF4-FFF2-40B4-BE49-F238E27FC236}">
                        <a16:creationId xmlns:a16="http://schemas.microsoft.com/office/drawing/2014/main" id="{DF8D63BB-1B2E-B20F-7E44-E32AF049756E}"/>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58" name="textruta 57">
              <a:extLst>
                <a:ext uri="{FF2B5EF4-FFF2-40B4-BE49-F238E27FC236}">
                  <a16:creationId xmlns:a16="http://schemas.microsoft.com/office/drawing/2014/main" id="{D4817EED-CA10-9845-7671-16AEB3424BEF}"/>
                </a:ext>
              </a:extLst>
            </p:cNvPr>
            <p:cNvSpPr txBox="1"/>
            <p:nvPr/>
          </p:nvSpPr>
          <p:spPr>
            <a:xfrm>
              <a:off x="538480" y="6482080"/>
              <a:ext cx="536180" cy="276999"/>
            </a:xfrm>
            <a:prstGeom prst="rect">
              <a:avLst/>
            </a:prstGeom>
            <a:noFill/>
          </p:spPr>
          <p:txBody>
            <a:bodyPr wrap="square" rtlCol="0">
              <a:spAutoFit/>
            </a:bodyPr>
            <a:lstStyle/>
            <a:p>
              <a:r>
                <a:rPr lang="sv-SE" sz="1200" dirty="0"/>
                <a:t>1980</a:t>
              </a:r>
              <a:endParaRPr lang="en-SE" dirty="0"/>
            </a:p>
          </p:txBody>
        </p:sp>
        <p:grpSp>
          <p:nvGrpSpPr>
            <p:cNvPr id="59" name="Grupp 58">
              <a:extLst>
                <a:ext uri="{FF2B5EF4-FFF2-40B4-BE49-F238E27FC236}">
                  <a16:creationId xmlns:a16="http://schemas.microsoft.com/office/drawing/2014/main" id="{EE59F4B8-1A0F-976E-6CCB-9D8951102509}"/>
                </a:ext>
              </a:extLst>
            </p:cNvPr>
            <p:cNvGrpSpPr/>
            <p:nvPr/>
          </p:nvGrpSpPr>
          <p:grpSpPr>
            <a:xfrm>
              <a:off x="1942861" y="6482080"/>
              <a:ext cx="8689093" cy="327799"/>
              <a:chOff x="3009661" y="6482080"/>
              <a:chExt cx="8689093" cy="327799"/>
            </a:xfrm>
          </p:grpSpPr>
          <p:sp>
            <p:nvSpPr>
              <p:cNvPr id="60" name="textruta 59">
                <a:extLst>
                  <a:ext uri="{FF2B5EF4-FFF2-40B4-BE49-F238E27FC236}">
                    <a16:creationId xmlns:a16="http://schemas.microsoft.com/office/drawing/2014/main" id="{97ED801B-3251-A8F8-E90A-4D1475C7B5AD}"/>
                  </a:ext>
                </a:extLst>
              </p:cNvPr>
              <p:cNvSpPr txBox="1"/>
              <p:nvPr/>
            </p:nvSpPr>
            <p:spPr>
              <a:xfrm>
                <a:off x="10296678" y="6518136"/>
                <a:ext cx="536180" cy="276999"/>
              </a:xfrm>
              <a:prstGeom prst="rect">
                <a:avLst/>
              </a:prstGeom>
              <a:noFill/>
            </p:spPr>
            <p:txBody>
              <a:bodyPr wrap="square" rtlCol="0">
                <a:spAutoFit/>
              </a:bodyPr>
              <a:lstStyle/>
              <a:p>
                <a:r>
                  <a:rPr lang="sv-SE" sz="1200" dirty="0"/>
                  <a:t>2018</a:t>
                </a:r>
                <a:endParaRPr lang="en-SE" dirty="0"/>
              </a:p>
            </p:txBody>
          </p:sp>
          <p:sp>
            <p:nvSpPr>
              <p:cNvPr id="61" name="textruta 60">
                <a:extLst>
                  <a:ext uri="{FF2B5EF4-FFF2-40B4-BE49-F238E27FC236}">
                    <a16:creationId xmlns:a16="http://schemas.microsoft.com/office/drawing/2014/main" id="{274FD375-F232-5F39-D706-10CAE84D8530}"/>
                  </a:ext>
                </a:extLst>
              </p:cNvPr>
              <p:cNvSpPr txBox="1"/>
              <p:nvPr/>
            </p:nvSpPr>
            <p:spPr>
              <a:xfrm>
                <a:off x="10729626" y="6518136"/>
                <a:ext cx="536180" cy="276999"/>
              </a:xfrm>
              <a:prstGeom prst="rect">
                <a:avLst/>
              </a:prstGeom>
              <a:noFill/>
            </p:spPr>
            <p:txBody>
              <a:bodyPr wrap="square" rtlCol="0">
                <a:spAutoFit/>
              </a:bodyPr>
              <a:lstStyle/>
              <a:p>
                <a:r>
                  <a:rPr lang="sv-SE" sz="1200" dirty="0"/>
                  <a:t>2019</a:t>
                </a:r>
                <a:endParaRPr lang="en-SE" dirty="0"/>
              </a:p>
            </p:txBody>
          </p:sp>
          <p:sp>
            <p:nvSpPr>
              <p:cNvPr id="62" name="textruta 61">
                <a:extLst>
                  <a:ext uri="{FF2B5EF4-FFF2-40B4-BE49-F238E27FC236}">
                    <a16:creationId xmlns:a16="http://schemas.microsoft.com/office/drawing/2014/main" id="{29DD92C8-B71D-5034-094B-6382B715FC2A}"/>
                  </a:ext>
                </a:extLst>
              </p:cNvPr>
              <p:cNvSpPr txBox="1"/>
              <p:nvPr/>
            </p:nvSpPr>
            <p:spPr>
              <a:xfrm>
                <a:off x="11162574" y="6508968"/>
                <a:ext cx="536180" cy="276999"/>
              </a:xfrm>
              <a:prstGeom prst="rect">
                <a:avLst/>
              </a:prstGeom>
              <a:noFill/>
            </p:spPr>
            <p:txBody>
              <a:bodyPr wrap="square" rtlCol="0">
                <a:spAutoFit/>
              </a:bodyPr>
              <a:lstStyle/>
              <a:p>
                <a:r>
                  <a:rPr lang="sv-SE" sz="1200" dirty="0"/>
                  <a:t>2020</a:t>
                </a:r>
                <a:endParaRPr lang="en-SE" dirty="0"/>
              </a:p>
            </p:txBody>
          </p:sp>
          <p:sp>
            <p:nvSpPr>
              <p:cNvPr id="63" name="textruta 62">
                <a:extLst>
                  <a:ext uri="{FF2B5EF4-FFF2-40B4-BE49-F238E27FC236}">
                    <a16:creationId xmlns:a16="http://schemas.microsoft.com/office/drawing/2014/main" id="{26E9D8DB-A6FD-5156-B2B8-4E04E60ABF77}"/>
                  </a:ext>
                </a:extLst>
              </p:cNvPr>
              <p:cNvSpPr txBox="1"/>
              <p:nvPr/>
            </p:nvSpPr>
            <p:spPr>
              <a:xfrm>
                <a:off x="3009661" y="6482080"/>
                <a:ext cx="536180" cy="276999"/>
              </a:xfrm>
              <a:prstGeom prst="rect">
                <a:avLst/>
              </a:prstGeom>
              <a:noFill/>
            </p:spPr>
            <p:txBody>
              <a:bodyPr wrap="square" rtlCol="0">
                <a:spAutoFit/>
              </a:bodyPr>
              <a:lstStyle/>
              <a:p>
                <a:r>
                  <a:rPr lang="sv-SE" sz="1200" dirty="0"/>
                  <a:t>1990</a:t>
                </a:r>
                <a:endParaRPr lang="en-SE" dirty="0"/>
              </a:p>
            </p:txBody>
          </p:sp>
          <p:sp>
            <p:nvSpPr>
              <p:cNvPr id="64" name="textruta 63">
                <a:extLst>
                  <a:ext uri="{FF2B5EF4-FFF2-40B4-BE49-F238E27FC236}">
                    <a16:creationId xmlns:a16="http://schemas.microsoft.com/office/drawing/2014/main" id="{24BC0246-B50B-356B-8905-099CEAC67F73}"/>
                  </a:ext>
                </a:extLst>
              </p:cNvPr>
              <p:cNvSpPr txBox="1"/>
              <p:nvPr/>
            </p:nvSpPr>
            <p:spPr>
              <a:xfrm>
                <a:off x="4514155" y="6532880"/>
                <a:ext cx="536180" cy="276999"/>
              </a:xfrm>
              <a:prstGeom prst="rect">
                <a:avLst/>
              </a:prstGeom>
              <a:noFill/>
            </p:spPr>
            <p:txBody>
              <a:bodyPr wrap="square" rtlCol="0">
                <a:spAutoFit/>
              </a:bodyPr>
              <a:lstStyle/>
              <a:p>
                <a:r>
                  <a:rPr lang="sv-SE" sz="1200" dirty="0"/>
                  <a:t>2002</a:t>
                </a:r>
                <a:endParaRPr lang="en-SE" dirty="0"/>
              </a:p>
            </p:txBody>
          </p:sp>
          <p:sp>
            <p:nvSpPr>
              <p:cNvPr id="65" name="textruta 64">
                <a:extLst>
                  <a:ext uri="{FF2B5EF4-FFF2-40B4-BE49-F238E27FC236}">
                    <a16:creationId xmlns:a16="http://schemas.microsoft.com/office/drawing/2014/main" id="{EE1A3C31-A4CD-AFB5-F48B-EB70EDA177F2}"/>
                  </a:ext>
                </a:extLst>
              </p:cNvPr>
              <p:cNvSpPr txBox="1"/>
              <p:nvPr/>
            </p:nvSpPr>
            <p:spPr>
              <a:xfrm>
                <a:off x="6303129" y="6532880"/>
                <a:ext cx="536180" cy="276999"/>
              </a:xfrm>
              <a:prstGeom prst="rect">
                <a:avLst/>
              </a:prstGeom>
              <a:noFill/>
            </p:spPr>
            <p:txBody>
              <a:bodyPr wrap="square" rtlCol="0">
                <a:spAutoFit/>
              </a:bodyPr>
              <a:lstStyle/>
              <a:p>
                <a:r>
                  <a:rPr lang="sv-SE" sz="1200" dirty="0"/>
                  <a:t>2007</a:t>
                </a:r>
                <a:endParaRPr lang="en-SE" dirty="0"/>
              </a:p>
            </p:txBody>
          </p:sp>
          <p:sp>
            <p:nvSpPr>
              <p:cNvPr id="66" name="textruta 65">
                <a:extLst>
                  <a:ext uri="{FF2B5EF4-FFF2-40B4-BE49-F238E27FC236}">
                    <a16:creationId xmlns:a16="http://schemas.microsoft.com/office/drawing/2014/main" id="{3EC25603-8A80-0370-0C9D-CE9BE692DBC6}"/>
                  </a:ext>
                </a:extLst>
              </p:cNvPr>
              <p:cNvSpPr txBox="1"/>
              <p:nvPr/>
            </p:nvSpPr>
            <p:spPr>
              <a:xfrm>
                <a:off x="7459739" y="6532879"/>
                <a:ext cx="536180" cy="276999"/>
              </a:xfrm>
              <a:prstGeom prst="rect">
                <a:avLst/>
              </a:prstGeom>
              <a:noFill/>
            </p:spPr>
            <p:txBody>
              <a:bodyPr wrap="square" rtlCol="0">
                <a:spAutoFit/>
              </a:bodyPr>
              <a:lstStyle/>
              <a:p>
                <a:r>
                  <a:rPr lang="sv-SE" sz="1200" dirty="0"/>
                  <a:t>2010</a:t>
                </a:r>
                <a:endParaRPr lang="en-SE" dirty="0"/>
              </a:p>
            </p:txBody>
          </p:sp>
          <p:sp>
            <p:nvSpPr>
              <p:cNvPr id="67" name="textruta 66">
                <a:extLst>
                  <a:ext uri="{FF2B5EF4-FFF2-40B4-BE49-F238E27FC236}">
                    <a16:creationId xmlns:a16="http://schemas.microsoft.com/office/drawing/2014/main" id="{21144DDF-31D5-13F2-A818-D0EC43E547D9}"/>
                  </a:ext>
                </a:extLst>
              </p:cNvPr>
              <p:cNvSpPr txBox="1"/>
              <p:nvPr/>
            </p:nvSpPr>
            <p:spPr>
              <a:xfrm>
                <a:off x="8167825" y="6524645"/>
                <a:ext cx="536180" cy="276999"/>
              </a:xfrm>
              <a:prstGeom prst="rect">
                <a:avLst/>
              </a:prstGeom>
              <a:noFill/>
            </p:spPr>
            <p:txBody>
              <a:bodyPr wrap="square" rtlCol="0">
                <a:spAutoFit/>
              </a:bodyPr>
              <a:lstStyle/>
              <a:p>
                <a:r>
                  <a:rPr lang="sv-SE" sz="1200" dirty="0"/>
                  <a:t>2012</a:t>
                </a:r>
                <a:endParaRPr lang="en-SE" dirty="0"/>
              </a:p>
            </p:txBody>
          </p:sp>
          <p:sp>
            <p:nvSpPr>
              <p:cNvPr id="68" name="textruta 67">
                <a:extLst>
                  <a:ext uri="{FF2B5EF4-FFF2-40B4-BE49-F238E27FC236}">
                    <a16:creationId xmlns:a16="http://schemas.microsoft.com/office/drawing/2014/main" id="{4F1C1D96-0D93-26F1-FAD3-EF34D19DF57C}"/>
                  </a:ext>
                </a:extLst>
              </p:cNvPr>
              <p:cNvSpPr txBox="1"/>
              <p:nvPr/>
            </p:nvSpPr>
            <p:spPr>
              <a:xfrm>
                <a:off x="8925078" y="6532879"/>
                <a:ext cx="536180" cy="276999"/>
              </a:xfrm>
              <a:prstGeom prst="rect">
                <a:avLst/>
              </a:prstGeom>
              <a:noFill/>
            </p:spPr>
            <p:txBody>
              <a:bodyPr wrap="square" rtlCol="0">
                <a:spAutoFit/>
              </a:bodyPr>
              <a:lstStyle/>
              <a:p>
                <a:r>
                  <a:rPr lang="sv-SE" sz="1200" dirty="0"/>
                  <a:t>2014</a:t>
                </a:r>
                <a:endParaRPr lang="en-SE" dirty="0"/>
              </a:p>
            </p:txBody>
          </p:sp>
        </p:grpSp>
      </p:grpSp>
      <p:sp>
        <p:nvSpPr>
          <p:cNvPr id="105" name="textruta 104">
            <a:extLst>
              <a:ext uri="{FF2B5EF4-FFF2-40B4-BE49-F238E27FC236}">
                <a16:creationId xmlns:a16="http://schemas.microsoft.com/office/drawing/2014/main" id="{60A95771-6236-D2A4-1C59-957393CEEAF4}"/>
              </a:ext>
            </a:extLst>
          </p:cNvPr>
          <p:cNvSpPr txBox="1"/>
          <p:nvPr/>
        </p:nvSpPr>
        <p:spPr>
          <a:xfrm>
            <a:off x="11460586" y="6512558"/>
            <a:ext cx="536180" cy="276999"/>
          </a:xfrm>
          <a:prstGeom prst="rect">
            <a:avLst/>
          </a:prstGeom>
          <a:noFill/>
        </p:spPr>
        <p:txBody>
          <a:bodyPr wrap="square" rtlCol="0">
            <a:spAutoFit/>
          </a:bodyPr>
          <a:lstStyle/>
          <a:p>
            <a:r>
              <a:rPr lang="sv-SE" sz="1200" dirty="0"/>
              <a:t>2023</a:t>
            </a:r>
            <a:endParaRPr lang="en-SE" dirty="0"/>
          </a:p>
        </p:txBody>
      </p:sp>
      <p:sp>
        <p:nvSpPr>
          <p:cNvPr id="106" name="textruta 105">
            <a:extLst>
              <a:ext uri="{FF2B5EF4-FFF2-40B4-BE49-F238E27FC236}">
                <a16:creationId xmlns:a16="http://schemas.microsoft.com/office/drawing/2014/main" id="{A813EEF7-0E14-1F1A-A806-603AEF11B30B}"/>
              </a:ext>
            </a:extLst>
          </p:cNvPr>
          <p:cNvSpPr txBox="1"/>
          <p:nvPr/>
        </p:nvSpPr>
        <p:spPr>
          <a:xfrm>
            <a:off x="10986686" y="6514646"/>
            <a:ext cx="536180" cy="276999"/>
          </a:xfrm>
          <a:prstGeom prst="rect">
            <a:avLst/>
          </a:prstGeom>
          <a:noFill/>
        </p:spPr>
        <p:txBody>
          <a:bodyPr wrap="square" rtlCol="0">
            <a:spAutoFit/>
          </a:bodyPr>
          <a:lstStyle/>
          <a:p>
            <a:r>
              <a:rPr lang="sv-SE" sz="1200" dirty="0"/>
              <a:t>2022</a:t>
            </a:r>
            <a:endParaRPr lang="en-SE" dirty="0"/>
          </a:p>
        </p:txBody>
      </p:sp>
    </p:spTree>
    <p:extLst>
      <p:ext uri="{BB962C8B-B14F-4D97-AF65-F5344CB8AC3E}">
        <p14:creationId xmlns:p14="http://schemas.microsoft.com/office/powerpoint/2010/main" val="3717184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D37D0-CE17-5471-F9F4-28801D52D22B}"/>
              </a:ext>
            </a:extLst>
          </p:cNvPr>
          <p:cNvSpPr>
            <a:spLocks noGrp="1"/>
          </p:cNvSpPr>
          <p:nvPr>
            <p:ph type="title"/>
          </p:nvPr>
        </p:nvSpPr>
        <p:spPr/>
        <p:txBody>
          <a:bodyPr/>
          <a:lstStyle/>
          <a:p>
            <a:endParaRPr lang="en-SE"/>
          </a:p>
        </p:txBody>
      </p:sp>
      <p:pic>
        <p:nvPicPr>
          <p:cNvPr id="3074" name="Bild 1">
            <a:extLst>
              <a:ext uri="{FF2B5EF4-FFF2-40B4-BE49-F238E27FC236}">
                <a16:creationId xmlns:a16="http://schemas.microsoft.com/office/drawing/2014/main" id="{0F9D49A0-4FCB-DB5B-D4A8-4E07744D3F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90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146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B123EB-6CCA-45D0-9700-DDE3D1D5F63F}"/>
              </a:ext>
            </a:extLst>
          </p:cNvPr>
          <p:cNvSpPr>
            <a:spLocks noGrp="1"/>
          </p:cNvSpPr>
          <p:nvPr>
            <p:ph type="ctrTitle"/>
          </p:nvPr>
        </p:nvSpPr>
        <p:spPr>
          <a:xfrm>
            <a:off x="1155940" y="1122363"/>
            <a:ext cx="9512060" cy="2280641"/>
          </a:xfrm>
        </p:spPr>
        <p:txBody>
          <a:bodyPr>
            <a:normAutofit/>
          </a:bodyPr>
          <a:lstStyle/>
          <a:p>
            <a:r>
              <a:rPr lang="sv-SE" sz="4000" dirty="0"/>
              <a:t>Havsvind i syd</a:t>
            </a:r>
            <a:br>
              <a:rPr lang="sv-SE" sz="4000" dirty="0"/>
            </a:br>
            <a:endParaRPr lang="sv-SE" sz="3100" dirty="0"/>
          </a:p>
        </p:txBody>
      </p:sp>
      <p:pic>
        <p:nvPicPr>
          <p:cNvPr id="3" name="Bildobjekt 2">
            <a:extLst>
              <a:ext uri="{FF2B5EF4-FFF2-40B4-BE49-F238E27FC236}">
                <a16:creationId xmlns:a16="http://schemas.microsoft.com/office/drawing/2014/main" id="{53652857-BBF3-8577-BF22-FCBE9B8823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4265" y="4592258"/>
            <a:ext cx="3417879" cy="2442523"/>
          </a:xfrm>
          <a:prstGeom prst="rect">
            <a:avLst/>
          </a:prstGeom>
        </p:spPr>
      </p:pic>
      <p:pic>
        <p:nvPicPr>
          <p:cNvPr id="4" name="Bildobjekt 3" descr="En bild som visar logotyp&#10;&#10;Automatiskt genererad beskrivning">
            <a:extLst>
              <a:ext uri="{FF2B5EF4-FFF2-40B4-BE49-F238E27FC236}">
                <a16:creationId xmlns:a16="http://schemas.microsoft.com/office/drawing/2014/main" id="{D8F97687-5803-4358-A818-9877C5B1BF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2356" y="4070465"/>
            <a:ext cx="1642345" cy="504000"/>
          </a:xfrm>
          <a:prstGeom prst="rect">
            <a:avLst/>
          </a:prstGeom>
        </p:spPr>
      </p:pic>
      <p:pic>
        <p:nvPicPr>
          <p:cNvPr id="1026" name="Picture 2">
            <a:extLst>
              <a:ext uri="{FF2B5EF4-FFF2-40B4-BE49-F238E27FC236}">
                <a16:creationId xmlns:a16="http://schemas.microsoft.com/office/drawing/2014/main" id="{2C5E1B80-450E-2487-DD39-3317FC1F3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9996"/>
            <a:ext cx="121920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objekt 8">
            <a:extLst>
              <a:ext uri="{FF2B5EF4-FFF2-40B4-BE49-F238E27FC236}">
                <a16:creationId xmlns:a16="http://schemas.microsoft.com/office/drawing/2014/main" id="{9AE9BF28-A739-6B82-B797-A8B3C6D8C8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8565" y="3457104"/>
            <a:ext cx="2160000" cy="56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a:extLst>
              <a:ext uri="{FF2B5EF4-FFF2-40B4-BE49-F238E27FC236}">
                <a16:creationId xmlns:a16="http://schemas.microsoft.com/office/drawing/2014/main" id="{1022B19F-779F-0B18-727C-88D3105981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389" y="5446686"/>
            <a:ext cx="2160000" cy="210051"/>
          </a:xfrm>
          <a:prstGeom prst="rect">
            <a:avLst/>
          </a:prstGeom>
        </p:spPr>
      </p:pic>
      <p:pic>
        <p:nvPicPr>
          <p:cNvPr id="8" name="Bildobjekt 7" descr="En bild som visar text, clipart&#10;&#10;Automatiskt genererad beskrivning">
            <a:extLst>
              <a:ext uri="{FF2B5EF4-FFF2-40B4-BE49-F238E27FC236}">
                <a16:creationId xmlns:a16="http://schemas.microsoft.com/office/drawing/2014/main" id="{F5D55B65-8F22-5117-9561-AE4E97067B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932" y="5823573"/>
            <a:ext cx="2160000" cy="250331"/>
          </a:xfrm>
          <a:prstGeom prst="rect">
            <a:avLst/>
          </a:prstGeom>
        </p:spPr>
      </p:pic>
      <p:pic>
        <p:nvPicPr>
          <p:cNvPr id="9" name="Picture 2">
            <a:extLst>
              <a:ext uri="{FF2B5EF4-FFF2-40B4-BE49-F238E27FC236}">
                <a16:creationId xmlns:a16="http://schemas.microsoft.com/office/drawing/2014/main" id="{A532EB9F-87D9-1656-9394-B5A5CDF7D0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389" y="3516498"/>
            <a:ext cx="720000" cy="948005"/>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objekt 10">
            <a:extLst>
              <a:ext uri="{FF2B5EF4-FFF2-40B4-BE49-F238E27FC236}">
                <a16:creationId xmlns:a16="http://schemas.microsoft.com/office/drawing/2014/main" id="{B64D9F2B-2A91-97A2-89AF-A9686132DF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932" y="4586494"/>
            <a:ext cx="2160000" cy="250509"/>
          </a:xfrm>
          <a:prstGeom prst="rect">
            <a:avLst/>
          </a:prstGeom>
        </p:spPr>
      </p:pic>
      <p:pic>
        <p:nvPicPr>
          <p:cNvPr id="10" name="Bildobjekt 9">
            <a:extLst>
              <a:ext uri="{FF2B5EF4-FFF2-40B4-BE49-F238E27FC236}">
                <a16:creationId xmlns:a16="http://schemas.microsoft.com/office/drawing/2014/main" id="{4F7D6DE2-2EBD-C3E7-0132-3F203CBD5A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100" y="5002688"/>
            <a:ext cx="2160000" cy="281571"/>
          </a:xfrm>
          <a:prstGeom prst="rect">
            <a:avLst/>
          </a:prstGeom>
        </p:spPr>
      </p:pic>
      <p:sp>
        <p:nvSpPr>
          <p:cNvPr id="6" name="Platshållare för innehåll 19">
            <a:extLst>
              <a:ext uri="{FF2B5EF4-FFF2-40B4-BE49-F238E27FC236}">
                <a16:creationId xmlns:a16="http://schemas.microsoft.com/office/drawing/2014/main" id="{B1AD3DA0-C933-7F6F-D034-8F3E61A39186}"/>
              </a:ext>
            </a:extLst>
          </p:cNvPr>
          <p:cNvSpPr txBox="1">
            <a:spLocks/>
          </p:cNvSpPr>
          <p:nvPr/>
        </p:nvSpPr>
        <p:spPr>
          <a:xfrm>
            <a:off x="2517057" y="3812544"/>
            <a:ext cx="6257063" cy="2326150"/>
          </a:xfrm>
          <a:prstGeom prst="rect">
            <a:avLst/>
          </a:prstGeom>
          <a:ln>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i="0" u="none" strike="noStrike" baseline="0" dirty="0">
                <a:solidFill>
                  <a:srgbClr val="005B60"/>
                </a:solidFill>
                <a:latin typeface="OpenSans-Bold"/>
              </a:rPr>
              <a:t>Resilient local energy system with solar panels and hydrogen</a:t>
            </a:r>
          </a:p>
          <a:p>
            <a:pPr marL="0" indent="0" algn="ctr">
              <a:buNone/>
            </a:pPr>
            <a:r>
              <a:rPr lang="sv-SE" sz="2600" dirty="0"/>
              <a:t>Hans-Olof Stålgren</a:t>
            </a:r>
            <a:br>
              <a:rPr lang="sv-SE" sz="2600" dirty="0"/>
            </a:br>
            <a:r>
              <a:rPr lang="sv-SE" sz="2600" dirty="0"/>
              <a:t>hansolof.stalgren@telia.com</a:t>
            </a:r>
            <a:endParaRPr lang="sv-SE" sz="2000" dirty="0"/>
          </a:p>
          <a:p>
            <a:pPr marL="0" indent="0" algn="ctr">
              <a:buNone/>
            </a:pPr>
            <a:r>
              <a:rPr lang="sv-SE" sz="2000" dirty="0"/>
              <a:t> Graz/</a:t>
            </a:r>
            <a:r>
              <a:rPr lang="sv-SE" sz="2000" dirty="0" err="1"/>
              <a:t>Stanz</a:t>
            </a:r>
            <a:r>
              <a:rPr lang="sv-SE" sz="2000" dirty="0"/>
              <a:t>. 2023-05-10</a:t>
            </a:r>
          </a:p>
          <a:p>
            <a:pPr marL="0" indent="0" algn="ctr">
              <a:buNone/>
            </a:pPr>
            <a:endParaRPr lang="sv-SE" sz="2000" dirty="0"/>
          </a:p>
          <a:p>
            <a:pPr marL="0" indent="0" algn="ctr">
              <a:buNone/>
            </a:pPr>
            <a:endParaRPr lang="sv-SE" sz="2000" dirty="0"/>
          </a:p>
          <a:p>
            <a:pPr algn="r"/>
            <a:endParaRPr lang="sv-SE" sz="2000" dirty="0"/>
          </a:p>
        </p:txBody>
      </p:sp>
    </p:spTree>
    <p:extLst>
      <p:ext uri="{BB962C8B-B14F-4D97-AF65-F5344CB8AC3E}">
        <p14:creationId xmlns:p14="http://schemas.microsoft.com/office/powerpoint/2010/main" val="425128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Rak koppling 10">
            <a:extLst>
              <a:ext uri="{FF2B5EF4-FFF2-40B4-BE49-F238E27FC236}">
                <a16:creationId xmlns:a16="http://schemas.microsoft.com/office/drawing/2014/main" id="{8C8D6269-5C14-AE95-8A7C-9EE84CD18F76}"/>
              </a:ext>
            </a:extLst>
          </p:cNvPr>
          <p:cNvCxnSpPr>
            <a:cxnSpLocks/>
          </p:cNvCxnSpPr>
          <p:nvPr/>
        </p:nvCxnSpPr>
        <p:spPr>
          <a:xfrm flipH="1">
            <a:off x="8436855" y="2753360"/>
            <a:ext cx="930665" cy="103595"/>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ruta 14">
            <a:extLst>
              <a:ext uri="{FF2B5EF4-FFF2-40B4-BE49-F238E27FC236}">
                <a16:creationId xmlns:a16="http://schemas.microsoft.com/office/drawing/2014/main" id="{5BBDEFE9-4C94-71BD-7CDD-01E908186CC7}"/>
              </a:ext>
            </a:extLst>
          </p:cNvPr>
          <p:cNvSpPr txBox="1"/>
          <p:nvPr/>
        </p:nvSpPr>
        <p:spPr>
          <a:xfrm>
            <a:off x="375919" y="1952285"/>
            <a:ext cx="5888641" cy="3970318"/>
          </a:xfrm>
          <a:prstGeom prst="rect">
            <a:avLst/>
          </a:prstGeom>
          <a:noFill/>
        </p:spPr>
        <p:txBody>
          <a:bodyPr wrap="square" rtlCol="0">
            <a:spAutoFit/>
          </a:bodyPr>
          <a:lstStyle/>
          <a:p>
            <a:r>
              <a:rPr lang="en-US" dirty="0" err="1"/>
              <a:t>Häradsbäck</a:t>
            </a:r>
            <a:r>
              <a:rPr lang="en-US" dirty="0"/>
              <a:t> village is a part of </a:t>
            </a:r>
            <a:r>
              <a:rPr lang="en-US" dirty="0" err="1"/>
              <a:t>Härlunda</a:t>
            </a:r>
            <a:r>
              <a:rPr lang="en-US" dirty="0"/>
              <a:t> parish, with a total of 450 inhabitants. The village, with 158 inhabitants, is situated not so far from the municipality </a:t>
            </a:r>
            <a:r>
              <a:rPr lang="en-US" dirty="0" err="1"/>
              <a:t>centre</a:t>
            </a:r>
            <a:r>
              <a:rPr lang="en-US" dirty="0"/>
              <a:t> of </a:t>
            </a:r>
            <a:r>
              <a:rPr lang="en-US" dirty="0" err="1"/>
              <a:t>Älmhult</a:t>
            </a:r>
            <a:r>
              <a:rPr lang="en-US" dirty="0"/>
              <a:t>. The inhabitants are mostly older people. Most of the work places are in </a:t>
            </a:r>
            <a:r>
              <a:rPr lang="en-US" dirty="0" err="1"/>
              <a:t>Älmhult</a:t>
            </a:r>
            <a:r>
              <a:rPr lang="en-US" dirty="0"/>
              <a:t> municipality with IKEA as a big employer.</a:t>
            </a:r>
          </a:p>
          <a:p>
            <a:endParaRPr lang="en-US" dirty="0"/>
          </a:p>
          <a:p>
            <a:r>
              <a:rPr lang="en-US" dirty="0"/>
              <a:t>Over the years the villagers, through the village association and its limited </a:t>
            </a:r>
            <a:r>
              <a:rPr lang="en-US" dirty="0" err="1"/>
              <a:t>company,Härlundabygden</a:t>
            </a:r>
            <a:r>
              <a:rPr lang="en-US" dirty="0"/>
              <a:t> AB (</a:t>
            </a:r>
            <a:r>
              <a:rPr lang="en-US" dirty="0" err="1"/>
              <a:t>svb</a:t>
            </a:r>
            <a:r>
              <a:rPr lang="en-US" dirty="0"/>
              <a:t>), have managed to achieve funding from different sources with a total amount of more than </a:t>
            </a:r>
            <a:r>
              <a:rPr lang="en-US" b="1" dirty="0"/>
              <a:t>3 million euro</a:t>
            </a:r>
            <a:r>
              <a:rPr lang="en-US" dirty="0"/>
              <a:t>. The company has in fact become the single largest employer in the village with a total of 15 employees today.</a:t>
            </a:r>
          </a:p>
        </p:txBody>
      </p:sp>
      <p:cxnSp>
        <p:nvCxnSpPr>
          <p:cNvPr id="16" name="Rak koppling 15">
            <a:extLst>
              <a:ext uri="{FF2B5EF4-FFF2-40B4-BE49-F238E27FC236}">
                <a16:creationId xmlns:a16="http://schemas.microsoft.com/office/drawing/2014/main" id="{2E2D240F-639E-3CFE-DDB4-F7E41BB5C734}"/>
              </a:ext>
            </a:extLst>
          </p:cNvPr>
          <p:cNvCxnSpPr>
            <a:cxnSpLocks/>
          </p:cNvCxnSpPr>
          <p:nvPr/>
        </p:nvCxnSpPr>
        <p:spPr>
          <a:xfrm flipH="1">
            <a:off x="2764438" y="2730715"/>
            <a:ext cx="949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9C0FB652-1366-7B78-5918-3A3E66EBB1BA}"/>
              </a:ext>
            </a:extLst>
          </p:cNvPr>
          <p:cNvCxnSpPr>
            <a:cxnSpLocks/>
          </p:cNvCxnSpPr>
          <p:nvPr/>
        </p:nvCxnSpPr>
        <p:spPr>
          <a:xfrm>
            <a:off x="8046720" y="5349452"/>
            <a:ext cx="123952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Bildobjekt 9">
            <a:extLst>
              <a:ext uri="{FF2B5EF4-FFF2-40B4-BE49-F238E27FC236}">
                <a16:creationId xmlns:a16="http://schemas.microsoft.com/office/drawing/2014/main" id="{79E6B21F-0D9B-9B4B-D749-9CD516CD4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3280" y="1952285"/>
            <a:ext cx="5821345" cy="4196011"/>
          </a:xfrm>
          <a:prstGeom prst="rect">
            <a:avLst/>
          </a:prstGeom>
        </p:spPr>
      </p:pic>
    </p:spTree>
    <p:extLst>
      <p:ext uri="{BB962C8B-B14F-4D97-AF65-F5344CB8AC3E}">
        <p14:creationId xmlns:p14="http://schemas.microsoft.com/office/powerpoint/2010/main" val="1350122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38842E-162D-84E4-DAAA-C561E1CA71DF}"/>
              </a:ext>
            </a:extLst>
          </p:cNvPr>
          <p:cNvSpPr>
            <a:spLocks noGrp="1"/>
          </p:cNvSpPr>
          <p:nvPr>
            <p:ph type="ctrTitle"/>
          </p:nvPr>
        </p:nvSpPr>
        <p:spPr>
          <a:xfrm>
            <a:off x="1135620" y="620079"/>
            <a:ext cx="9512060" cy="761682"/>
          </a:xfrm>
        </p:spPr>
        <p:txBody>
          <a:bodyPr/>
          <a:lstStyle/>
          <a:p>
            <a:r>
              <a:rPr lang="sv-SE" sz="3600" dirty="0"/>
              <a:t>A </a:t>
            </a:r>
            <a:r>
              <a:rPr lang="sv-SE" sz="3600" dirty="0" err="1"/>
              <a:t>little</a:t>
            </a:r>
            <a:r>
              <a:rPr lang="sv-SE" sz="3600" dirty="0"/>
              <a:t> bit </a:t>
            </a:r>
            <a:r>
              <a:rPr lang="sv-SE" sz="3600" dirty="0" err="1"/>
              <a:t>of</a:t>
            </a:r>
            <a:r>
              <a:rPr lang="sv-SE" sz="3600" dirty="0"/>
              <a:t> </a:t>
            </a:r>
            <a:r>
              <a:rPr lang="sv-SE" sz="3600" dirty="0" err="1"/>
              <a:t>history</a:t>
            </a:r>
            <a:endParaRPr lang="en-SE" sz="3600" dirty="0"/>
          </a:p>
        </p:txBody>
      </p:sp>
      <p:grpSp>
        <p:nvGrpSpPr>
          <p:cNvPr id="20" name="Grupp 19">
            <a:extLst>
              <a:ext uri="{FF2B5EF4-FFF2-40B4-BE49-F238E27FC236}">
                <a16:creationId xmlns:a16="http://schemas.microsoft.com/office/drawing/2014/main" id="{3B2AE365-6DE0-27B2-EB9A-C44396F4481A}"/>
              </a:ext>
            </a:extLst>
          </p:cNvPr>
          <p:cNvGrpSpPr/>
          <p:nvPr/>
        </p:nvGrpSpPr>
        <p:grpSpPr>
          <a:xfrm>
            <a:off x="5723999" y="1945179"/>
            <a:ext cx="4398827" cy="4292742"/>
            <a:chOff x="5693519" y="2342410"/>
            <a:chExt cx="4398827" cy="4292742"/>
          </a:xfrm>
        </p:grpSpPr>
        <p:pic>
          <p:nvPicPr>
            <p:cNvPr id="5" name="Bildobjekt 4" descr="Gamla kvinna tummen ned">
              <a:extLst>
                <a:ext uri="{FF2B5EF4-FFF2-40B4-BE49-F238E27FC236}">
                  <a16:creationId xmlns:a16="http://schemas.microsoft.com/office/drawing/2014/main" id="{E3949429-C1DD-EC55-BEC8-21F3391E4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856276" y="2342410"/>
              <a:ext cx="596844" cy="1467590"/>
            </a:xfrm>
            <a:prstGeom prst="rect">
              <a:avLst/>
            </a:prstGeom>
          </p:spPr>
        </p:pic>
        <p:pic>
          <p:nvPicPr>
            <p:cNvPr id="7" name="Bildobjekt 6" descr="Vardaglig kvinna som förvirras">
              <a:extLst>
                <a:ext uri="{FF2B5EF4-FFF2-40B4-BE49-F238E27FC236}">
                  <a16:creationId xmlns:a16="http://schemas.microsoft.com/office/drawing/2014/main" id="{8EE20E87-20C3-47FA-92CF-B9E0208A5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1649">
              <a:off x="9396690" y="4316410"/>
              <a:ext cx="695656" cy="1467591"/>
            </a:xfrm>
            <a:prstGeom prst="rect">
              <a:avLst/>
            </a:prstGeom>
          </p:spPr>
        </p:pic>
        <p:pic>
          <p:nvPicPr>
            <p:cNvPr id="9" name="Bildobjekt 8" descr="Affärs man som tänker">
              <a:extLst>
                <a:ext uri="{FF2B5EF4-FFF2-40B4-BE49-F238E27FC236}">
                  <a16:creationId xmlns:a16="http://schemas.microsoft.com/office/drawing/2014/main" id="{363A6A81-8DBE-06EA-3137-140D43C07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61082">
              <a:off x="6744301" y="2342410"/>
              <a:ext cx="461242" cy="1377210"/>
            </a:xfrm>
            <a:prstGeom prst="rect">
              <a:avLst/>
            </a:prstGeom>
          </p:spPr>
        </p:pic>
        <p:pic>
          <p:nvPicPr>
            <p:cNvPr id="11" name="Bildobjekt 10" descr="Affärs man som rullstol med telefon">
              <a:extLst>
                <a:ext uri="{FF2B5EF4-FFF2-40B4-BE49-F238E27FC236}">
                  <a16:creationId xmlns:a16="http://schemas.microsoft.com/office/drawing/2014/main" id="{7E763F01-184C-50D9-1FB9-3C66AFE607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13802">
              <a:off x="5693519" y="3371621"/>
              <a:ext cx="635667" cy="1158024"/>
            </a:xfrm>
            <a:prstGeom prst="rect">
              <a:avLst/>
            </a:prstGeom>
          </p:spPr>
        </p:pic>
        <p:pic>
          <p:nvPicPr>
            <p:cNvPr id="13" name="Bildobjekt 12" descr="Vardaglig kvinna med hand på ytan">
              <a:extLst>
                <a:ext uri="{FF2B5EF4-FFF2-40B4-BE49-F238E27FC236}">
                  <a16:creationId xmlns:a16="http://schemas.microsoft.com/office/drawing/2014/main" id="{979690F3-C807-259D-A211-AFC1E89774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7688" flipH="1">
              <a:off x="9100557" y="2940594"/>
              <a:ext cx="500770" cy="1461473"/>
            </a:xfrm>
            <a:prstGeom prst="rect">
              <a:avLst/>
            </a:prstGeom>
          </p:spPr>
        </p:pic>
        <p:pic>
          <p:nvPicPr>
            <p:cNvPr id="15" name="Bildobjekt 14" descr="Ung Businessman upphöjt näve">
              <a:extLst>
                <a:ext uri="{FF2B5EF4-FFF2-40B4-BE49-F238E27FC236}">
                  <a16:creationId xmlns:a16="http://schemas.microsoft.com/office/drawing/2014/main" id="{6849D087-CA8F-29E6-E28B-DBED8EAD1A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88137">
              <a:off x="7257631" y="5191254"/>
              <a:ext cx="585376" cy="1443898"/>
            </a:xfrm>
            <a:prstGeom prst="rect">
              <a:avLst/>
            </a:prstGeom>
          </p:spPr>
        </p:pic>
        <p:pic>
          <p:nvPicPr>
            <p:cNvPr id="17" name="Bildobjekt 16" descr="Businessman tummen på">
              <a:extLst>
                <a:ext uri="{FF2B5EF4-FFF2-40B4-BE49-F238E27FC236}">
                  <a16:creationId xmlns:a16="http://schemas.microsoft.com/office/drawing/2014/main" id="{EC74F5FC-7BA0-C669-4DC1-04E182B7E8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19819" flipH="1">
              <a:off x="6279623" y="4884923"/>
              <a:ext cx="462558" cy="1298127"/>
            </a:xfrm>
            <a:prstGeom prst="rect">
              <a:avLst/>
            </a:prstGeom>
          </p:spPr>
        </p:pic>
        <p:pic>
          <p:nvPicPr>
            <p:cNvPr id="19" name="Bildobjekt 18" descr="Ung flicka som utdra fingrar">
              <a:extLst>
                <a:ext uri="{FF2B5EF4-FFF2-40B4-BE49-F238E27FC236}">
                  <a16:creationId xmlns:a16="http://schemas.microsoft.com/office/drawing/2014/main" id="{F1984AF5-8562-5882-1C03-78FD2E023B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24338">
              <a:off x="8484736" y="4932516"/>
              <a:ext cx="426875" cy="1280160"/>
            </a:xfrm>
            <a:prstGeom prst="rect">
              <a:avLst/>
            </a:prstGeom>
          </p:spPr>
        </p:pic>
      </p:grpSp>
      <p:grpSp>
        <p:nvGrpSpPr>
          <p:cNvPr id="90" name="Grupp 89">
            <a:extLst>
              <a:ext uri="{FF2B5EF4-FFF2-40B4-BE49-F238E27FC236}">
                <a16:creationId xmlns:a16="http://schemas.microsoft.com/office/drawing/2014/main" id="{EFF9EF4E-786D-99ED-9B87-4DF1B4D5A752}"/>
              </a:ext>
            </a:extLst>
          </p:cNvPr>
          <p:cNvGrpSpPr/>
          <p:nvPr/>
        </p:nvGrpSpPr>
        <p:grpSpPr>
          <a:xfrm>
            <a:off x="223520" y="6241832"/>
            <a:ext cx="11816080" cy="568047"/>
            <a:chOff x="223520" y="6241832"/>
            <a:chExt cx="11816080" cy="568047"/>
          </a:xfrm>
        </p:grpSpPr>
        <p:grpSp>
          <p:nvGrpSpPr>
            <p:cNvPr id="88" name="Grupp 87">
              <a:extLst>
                <a:ext uri="{FF2B5EF4-FFF2-40B4-BE49-F238E27FC236}">
                  <a16:creationId xmlns:a16="http://schemas.microsoft.com/office/drawing/2014/main" id="{49821603-6FF5-5F10-58E3-F006A9F71716}"/>
                </a:ext>
              </a:extLst>
            </p:cNvPr>
            <p:cNvGrpSpPr/>
            <p:nvPr/>
          </p:nvGrpSpPr>
          <p:grpSpPr>
            <a:xfrm>
              <a:off x="223520" y="6241832"/>
              <a:ext cx="11816080" cy="189448"/>
              <a:chOff x="223520" y="6241832"/>
              <a:chExt cx="11816080" cy="189448"/>
            </a:xfrm>
          </p:grpSpPr>
          <p:cxnSp>
            <p:nvCxnSpPr>
              <p:cNvPr id="22" name="Rak pilkoppling 21">
                <a:extLst>
                  <a:ext uri="{FF2B5EF4-FFF2-40B4-BE49-F238E27FC236}">
                    <a16:creationId xmlns:a16="http://schemas.microsoft.com/office/drawing/2014/main" id="{F2535365-FA6F-37FF-D589-0A846C4F4106}"/>
                  </a:ext>
                </a:extLst>
              </p:cNvPr>
              <p:cNvCxnSpPr/>
              <p:nvPr/>
            </p:nvCxnSpPr>
            <p:spPr>
              <a:xfrm>
                <a:off x="223520" y="6431280"/>
                <a:ext cx="11816080" cy="0"/>
              </a:xfrm>
              <a:prstGeom prst="straightConnector1">
                <a:avLst/>
              </a:prstGeom>
              <a:ln w="444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DBFD7657-B7FC-6947-7C09-140DC63D1CD8}"/>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86086D93-6FAE-9B0B-7ECF-EFB0F2A486EF}"/>
                  </a:ext>
                </a:extLst>
              </p:cNvPr>
              <p:cNvCxnSpPr/>
              <p:nvPr/>
            </p:nvCxnSpPr>
            <p:spPr>
              <a:xfrm>
                <a:off x="224536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5" name="Grupp 34">
                <a:extLst>
                  <a:ext uri="{FF2B5EF4-FFF2-40B4-BE49-F238E27FC236}">
                    <a16:creationId xmlns:a16="http://schemas.microsoft.com/office/drawing/2014/main" id="{EAF51455-513F-60AE-FB3E-B44F0B809971}"/>
                  </a:ext>
                </a:extLst>
              </p:cNvPr>
              <p:cNvGrpSpPr/>
              <p:nvPr/>
            </p:nvGrpSpPr>
            <p:grpSpPr>
              <a:xfrm>
                <a:off x="3703801" y="6251992"/>
                <a:ext cx="2547861" cy="163552"/>
                <a:chOff x="792480" y="6267728"/>
                <a:chExt cx="2547861" cy="163552"/>
              </a:xfrm>
            </p:grpSpPr>
            <p:grpSp>
              <p:nvGrpSpPr>
                <p:cNvPr id="36" name="Grupp 35">
                  <a:extLst>
                    <a:ext uri="{FF2B5EF4-FFF2-40B4-BE49-F238E27FC236}">
                      <a16:creationId xmlns:a16="http://schemas.microsoft.com/office/drawing/2014/main" id="{980C0308-5C16-6BA4-261E-4D650C5E26FB}"/>
                    </a:ext>
                  </a:extLst>
                </p:cNvPr>
                <p:cNvGrpSpPr/>
                <p:nvPr/>
              </p:nvGrpSpPr>
              <p:grpSpPr>
                <a:xfrm>
                  <a:off x="792480" y="6267728"/>
                  <a:ext cx="1076960" cy="163552"/>
                  <a:chOff x="792480" y="6267728"/>
                  <a:chExt cx="1076960" cy="163552"/>
                </a:xfrm>
              </p:grpSpPr>
              <p:cxnSp>
                <p:nvCxnSpPr>
                  <p:cNvPr id="42" name="Rak koppling 41">
                    <a:extLst>
                      <a:ext uri="{FF2B5EF4-FFF2-40B4-BE49-F238E27FC236}">
                        <a16:creationId xmlns:a16="http://schemas.microsoft.com/office/drawing/2014/main" id="{52BC5533-CE3E-A2DD-9760-F550FB41500D}"/>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Rak koppling 42">
                    <a:extLst>
                      <a:ext uri="{FF2B5EF4-FFF2-40B4-BE49-F238E27FC236}">
                        <a16:creationId xmlns:a16="http://schemas.microsoft.com/office/drawing/2014/main" id="{12E2F024-1869-6C92-E4FF-6366958F5220}"/>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Rak koppling 43">
                    <a:extLst>
                      <a:ext uri="{FF2B5EF4-FFF2-40B4-BE49-F238E27FC236}">
                        <a16:creationId xmlns:a16="http://schemas.microsoft.com/office/drawing/2014/main" id="{039C1008-14BD-D926-65A1-CE3BDC4360BC}"/>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Rak koppling 44">
                    <a:extLst>
                      <a:ext uri="{FF2B5EF4-FFF2-40B4-BE49-F238E27FC236}">
                        <a16:creationId xmlns:a16="http://schemas.microsoft.com/office/drawing/2014/main" id="{BA2A92CF-6ABB-33CF-C233-CDE428BBFE89}"/>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7" name="Grupp 36">
                  <a:extLst>
                    <a:ext uri="{FF2B5EF4-FFF2-40B4-BE49-F238E27FC236}">
                      <a16:creationId xmlns:a16="http://schemas.microsoft.com/office/drawing/2014/main" id="{83F1B5EB-A81C-27B1-9B46-161B2310FEDC}"/>
                    </a:ext>
                  </a:extLst>
                </p:cNvPr>
                <p:cNvGrpSpPr/>
                <p:nvPr/>
              </p:nvGrpSpPr>
              <p:grpSpPr>
                <a:xfrm>
                  <a:off x="2263381" y="6267728"/>
                  <a:ext cx="1076960" cy="163552"/>
                  <a:chOff x="792480" y="6267728"/>
                  <a:chExt cx="1076960" cy="163552"/>
                </a:xfrm>
              </p:grpSpPr>
              <p:cxnSp>
                <p:nvCxnSpPr>
                  <p:cNvPr id="38" name="Rak koppling 37">
                    <a:extLst>
                      <a:ext uri="{FF2B5EF4-FFF2-40B4-BE49-F238E27FC236}">
                        <a16:creationId xmlns:a16="http://schemas.microsoft.com/office/drawing/2014/main" id="{F8DEEFE9-3BAC-A9C6-755D-8C583E3301B3}"/>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11759EA0-F186-12AC-121C-4551FC1E4312}"/>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59CF6D7B-9E36-F793-1B20-D001A5B33E44}"/>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Rak koppling 40">
                    <a:extLst>
                      <a:ext uri="{FF2B5EF4-FFF2-40B4-BE49-F238E27FC236}">
                        <a16:creationId xmlns:a16="http://schemas.microsoft.com/office/drawing/2014/main" id="{62EBC566-C51A-6EEE-B78F-585160211B81}"/>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46" name="Grupp 45">
                <a:extLst>
                  <a:ext uri="{FF2B5EF4-FFF2-40B4-BE49-F238E27FC236}">
                    <a16:creationId xmlns:a16="http://schemas.microsoft.com/office/drawing/2014/main" id="{A84EC7E8-A78F-48B5-0057-B658EE85C2F9}"/>
                  </a:ext>
                </a:extLst>
              </p:cNvPr>
              <p:cNvGrpSpPr/>
              <p:nvPr/>
            </p:nvGrpSpPr>
            <p:grpSpPr>
              <a:xfrm>
                <a:off x="6248398" y="6257568"/>
                <a:ext cx="2547861" cy="163552"/>
                <a:chOff x="792480" y="6267728"/>
                <a:chExt cx="2547861" cy="163552"/>
              </a:xfrm>
            </p:grpSpPr>
            <p:grpSp>
              <p:nvGrpSpPr>
                <p:cNvPr id="47" name="Grupp 46">
                  <a:extLst>
                    <a:ext uri="{FF2B5EF4-FFF2-40B4-BE49-F238E27FC236}">
                      <a16:creationId xmlns:a16="http://schemas.microsoft.com/office/drawing/2014/main" id="{5571F12D-6FA3-29F2-49D0-CBCA823CD6D6}"/>
                    </a:ext>
                  </a:extLst>
                </p:cNvPr>
                <p:cNvGrpSpPr/>
                <p:nvPr/>
              </p:nvGrpSpPr>
              <p:grpSpPr>
                <a:xfrm>
                  <a:off x="792480" y="6267728"/>
                  <a:ext cx="1076960" cy="163552"/>
                  <a:chOff x="792480" y="6267728"/>
                  <a:chExt cx="1076960" cy="163552"/>
                </a:xfrm>
              </p:grpSpPr>
              <p:cxnSp>
                <p:nvCxnSpPr>
                  <p:cNvPr id="53" name="Rak koppling 52">
                    <a:extLst>
                      <a:ext uri="{FF2B5EF4-FFF2-40B4-BE49-F238E27FC236}">
                        <a16:creationId xmlns:a16="http://schemas.microsoft.com/office/drawing/2014/main" id="{89344EE1-FF6A-609D-B64D-E540D9C9F663}"/>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Rak koppling 53">
                    <a:extLst>
                      <a:ext uri="{FF2B5EF4-FFF2-40B4-BE49-F238E27FC236}">
                        <a16:creationId xmlns:a16="http://schemas.microsoft.com/office/drawing/2014/main" id="{5BB68BFE-933D-6D41-A9F8-E7B75ED661B3}"/>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5" name="Rak koppling 54">
                    <a:extLst>
                      <a:ext uri="{FF2B5EF4-FFF2-40B4-BE49-F238E27FC236}">
                        <a16:creationId xmlns:a16="http://schemas.microsoft.com/office/drawing/2014/main" id="{F1D7B1E6-D136-2041-8A2A-786D9F63DDEF}"/>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 name="Rak koppling 55">
                    <a:extLst>
                      <a:ext uri="{FF2B5EF4-FFF2-40B4-BE49-F238E27FC236}">
                        <a16:creationId xmlns:a16="http://schemas.microsoft.com/office/drawing/2014/main" id="{0D945A59-0A1E-BFE3-4540-213E6F76EBD7}"/>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8" name="Grupp 47">
                  <a:extLst>
                    <a:ext uri="{FF2B5EF4-FFF2-40B4-BE49-F238E27FC236}">
                      <a16:creationId xmlns:a16="http://schemas.microsoft.com/office/drawing/2014/main" id="{146CD4B6-4E32-3739-0DB1-46E19B6D0EF2}"/>
                    </a:ext>
                  </a:extLst>
                </p:cNvPr>
                <p:cNvGrpSpPr/>
                <p:nvPr/>
              </p:nvGrpSpPr>
              <p:grpSpPr>
                <a:xfrm>
                  <a:off x="2263381" y="6267728"/>
                  <a:ext cx="1076960" cy="163552"/>
                  <a:chOff x="792480" y="6267728"/>
                  <a:chExt cx="1076960" cy="163552"/>
                </a:xfrm>
              </p:grpSpPr>
              <p:cxnSp>
                <p:nvCxnSpPr>
                  <p:cNvPr id="49" name="Rak koppling 48">
                    <a:extLst>
                      <a:ext uri="{FF2B5EF4-FFF2-40B4-BE49-F238E27FC236}">
                        <a16:creationId xmlns:a16="http://schemas.microsoft.com/office/drawing/2014/main" id="{923C9647-51A8-35E2-DA25-8F7BA3EDE38E}"/>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Rak koppling 49">
                    <a:extLst>
                      <a:ext uri="{FF2B5EF4-FFF2-40B4-BE49-F238E27FC236}">
                        <a16:creationId xmlns:a16="http://schemas.microsoft.com/office/drawing/2014/main" id="{9F837156-8588-1CAD-9A98-30C5B9E5A57D}"/>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Rak koppling 50">
                    <a:extLst>
                      <a:ext uri="{FF2B5EF4-FFF2-40B4-BE49-F238E27FC236}">
                        <a16:creationId xmlns:a16="http://schemas.microsoft.com/office/drawing/2014/main" id="{36D1AD11-0536-AD5E-72D3-E93217B96DCA}"/>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Rak koppling 51">
                    <a:extLst>
                      <a:ext uri="{FF2B5EF4-FFF2-40B4-BE49-F238E27FC236}">
                        <a16:creationId xmlns:a16="http://schemas.microsoft.com/office/drawing/2014/main" id="{D2745FD2-45C9-D77B-08A4-A45E278F88A3}"/>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57" name="Grupp 56">
                <a:extLst>
                  <a:ext uri="{FF2B5EF4-FFF2-40B4-BE49-F238E27FC236}">
                    <a16:creationId xmlns:a16="http://schemas.microsoft.com/office/drawing/2014/main" id="{3EA84A2E-56BA-CAD8-7F3D-2242BAE5FD1E}"/>
                  </a:ext>
                </a:extLst>
              </p:cNvPr>
              <p:cNvGrpSpPr/>
              <p:nvPr/>
            </p:nvGrpSpPr>
            <p:grpSpPr>
              <a:xfrm>
                <a:off x="9159719" y="6241832"/>
                <a:ext cx="2547861" cy="163552"/>
                <a:chOff x="792480" y="6267728"/>
                <a:chExt cx="2547861" cy="163552"/>
              </a:xfrm>
            </p:grpSpPr>
            <p:grpSp>
              <p:nvGrpSpPr>
                <p:cNvPr id="58" name="Grupp 57">
                  <a:extLst>
                    <a:ext uri="{FF2B5EF4-FFF2-40B4-BE49-F238E27FC236}">
                      <a16:creationId xmlns:a16="http://schemas.microsoft.com/office/drawing/2014/main" id="{4F302686-D3FE-E5B4-D2B3-D2105AB0CCBC}"/>
                    </a:ext>
                  </a:extLst>
                </p:cNvPr>
                <p:cNvGrpSpPr/>
                <p:nvPr/>
              </p:nvGrpSpPr>
              <p:grpSpPr>
                <a:xfrm>
                  <a:off x="792480" y="6267728"/>
                  <a:ext cx="1076960" cy="163552"/>
                  <a:chOff x="792480" y="6267728"/>
                  <a:chExt cx="1076960" cy="163552"/>
                </a:xfrm>
              </p:grpSpPr>
              <p:cxnSp>
                <p:nvCxnSpPr>
                  <p:cNvPr id="64" name="Rak koppling 63">
                    <a:extLst>
                      <a:ext uri="{FF2B5EF4-FFF2-40B4-BE49-F238E27FC236}">
                        <a16:creationId xmlns:a16="http://schemas.microsoft.com/office/drawing/2014/main" id="{C09070C9-F888-DA4A-AC33-510CCBD43CE6}"/>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 name="Rak koppling 64">
                    <a:extLst>
                      <a:ext uri="{FF2B5EF4-FFF2-40B4-BE49-F238E27FC236}">
                        <a16:creationId xmlns:a16="http://schemas.microsoft.com/office/drawing/2014/main" id="{87F44BB4-BED0-082B-A5E7-7B9D100D285F}"/>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 name="Rak koppling 65">
                    <a:extLst>
                      <a:ext uri="{FF2B5EF4-FFF2-40B4-BE49-F238E27FC236}">
                        <a16:creationId xmlns:a16="http://schemas.microsoft.com/office/drawing/2014/main" id="{27F18B34-E67C-270E-C918-67FB577DBCC0}"/>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7" name="Rak koppling 66">
                    <a:extLst>
                      <a:ext uri="{FF2B5EF4-FFF2-40B4-BE49-F238E27FC236}">
                        <a16:creationId xmlns:a16="http://schemas.microsoft.com/office/drawing/2014/main" id="{E70CF9FC-78B2-10F2-6C2F-D1549AAFC8B9}"/>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9" name="Grupp 58">
                  <a:extLst>
                    <a:ext uri="{FF2B5EF4-FFF2-40B4-BE49-F238E27FC236}">
                      <a16:creationId xmlns:a16="http://schemas.microsoft.com/office/drawing/2014/main" id="{9DF359BE-D4EF-B147-94AF-6C27385B0582}"/>
                    </a:ext>
                  </a:extLst>
                </p:cNvPr>
                <p:cNvGrpSpPr/>
                <p:nvPr/>
              </p:nvGrpSpPr>
              <p:grpSpPr>
                <a:xfrm>
                  <a:off x="2263381" y="6267728"/>
                  <a:ext cx="1076960" cy="163552"/>
                  <a:chOff x="792480" y="6267728"/>
                  <a:chExt cx="1076960" cy="163552"/>
                </a:xfrm>
              </p:grpSpPr>
              <p:cxnSp>
                <p:nvCxnSpPr>
                  <p:cNvPr id="60" name="Rak koppling 59">
                    <a:extLst>
                      <a:ext uri="{FF2B5EF4-FFF2-40B4-BE49-F238E27FC236}">
                        <a16:creationId xmlns:a16="http://schemas.microsoft.com/office/drawing/2014/main" id="{7869D25E-06FC-2707-13B9-88E60FE12519}"/>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 name="Rak koppling 60">
                    <a:extLst>
                      <a:ext uri="{FF2B5EF4-FFF2-40B4-BE49-F238E27FC236}">
                        <a16:creationId xmlns:a16="http://schemas.microsoft.com/office/drawing/2014/main" id="{A7F4742B-03D4-8116-00CE-AE0D25BF717A}"/>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Rak koppling 61">
                    <a:extLst>
                      <a:ext uri="{FF2B5EF4-FFF2-40B4-BE49-F238E27FC236}">
                        <a16:creationId xmlns:a16="http://schemas.microsoft.com/office/drawing/2014/main" id="{9ED3F603-9818-63D5-A919-BCE07298B6BB}"/>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 name="Rak koppling 62">
                    <a:extLst>
                      <a:ext uri="{FF2B5EF4-FFF2-40B4-BE49-F238E27FC236}">
                        <a16:creationId xmlns:a16="http://schemas.microsoft.com/office/drawing/2014/main" id="{D74B25CF-FC51-34E8-61C5-D1D154ADDE42}"/>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69" name="textruta 68">
              <a:extLst>
                <a:ext uri="{FF2B5EF4-FFF2-40B4-BE49-F238E27FC236}">
                  <a16:creationId xmlns:a16="http://schemas.microsoft.com/office/drawing/2014/main" id="{4836FF0F-91EB-DCEF-351A-0140CC96A8B6}"/>
                </a:ext>
              </a:extLst>
            </p:cNvPr>
            <p:cNvSpPr txBox="1"/>
            <p:nvPr/>
          </p:nvSpPr>
          <p:spPr>
            <a:xfrm>
              <a:off x="538480" y="6482080"/>
              <a:ext cx="536180" cy="276999"/>
            </a:xfrm>
            <a:prstGeom prst="rect">
              <a:avLst/>
            </a:prstGeom>
            <a:noFill/>
          </p:spPr>
          <p:txBody>
            <a:bodyPr wrap="square" rtlCol="0">
              <a:spAutoFit/>
            </a:bodyPr>
            <a:lstStyle/>
            <a:p>
              <a:r>
                <a:rPr lang="sv-SE" sz="1200" dirty="0"/>
                <a:t>1980</a:t>
              </a:r>
              <a:endParaRPr lang="en-SE" dirty="0"/>
            </a:p>
          </p:txBody>
        </p:sp>
        <p:grpSp>
          <p:nvGrpSpPr>
            <p:cNvPr id="85" name="Grupp 84">
              <a:extLst>
                <a:ext uri="{FF2B5EF4-FFF2-40B4-BE49-F238E27FC236}">
                  <a16:creationId xmlns:a16="http://schemas.microsoft.com/office/drawing/2014/main" id="{DF66C330-5697-1993-F22E-DA2B48AFF8C9}"/>
                </a:ext>
              </a:extLst>
            </p:cNvPr>
            <p:cNvGrpSpPr/>
            <p:nvPr/>
          </p:nvGrpSpPr>
          <p:grpSpPr>
            <a:xfrm>
              <a:off x="1942861" y="6482080"/>
              <a:ext cx="8689093" cy="327799"/>
              <a:chOff x="3009661" y="6482080"/>
              <a:chExt cx="8689093" cy="327799"/>
            </a:xfrm>
          </p:grpSpPr>
          <p:sp>
            <p:nvSpPr>
              <p:cNvPr id="76" name="textruta 75">
                <a:extLst>
                  <a:ext uri="{FF2B5EF4-FFF2-40B4-BE49-F238E27FC236}">
                    <a16:creationId xmlns:a16="http://schemas.microsoft.com/office/drawing/2014/main" id="{C7FEF763-AC17-FF2C-5804-022CA990EDC0}"/>
                  </a:ext>
                </a:extLst>
              </p:cNvPr>
              <p:cNvSpPr txBox="1"/>
              <p:nvPr/>
            </p:nvSpPr>
            <p:spPr>
              <a:xfrm>
                <a:off x="10296678" y="6518136"/>
                <a:ext cx="536180" cy="276999"/>
              </a:xfrm>
              <a:prstGeom prst="rect">
                <a:avLst/>
              </a:prstGeom>
              <a:noFill/>
            </p:spPr>
            <p:txBody>
              <a:bodyPr wrap="square" rtlCol="0">
                <a:spAutoFit/>
              </a:bodyPr>
              <a:lstStyle/>
              <a:p>
                <a:r>
                  <a:rPr lang="sv-SE" sz="1200" dirty="0"/>
                  <a:t>2018</a:t>
                </a:r>
                <a:endParaRPr lang="en-SE" dirty="0"/>
              </a:p>
            </p:txBody>
          </p:sp>
          <p:sp>
            <p:nvSpPr>
              <p:cNvPr id="77" name="textruta 76">
                <a:extLst>
                  <a:ext uri="{FF2B5EF4-FFF2-40B4-BE49-F238E27FC236}">
                    <a16:creationId xmlns:a16="http://schemas.microsoft.com/office/drawing/2014/main" id="{3BCFC430-47DF-C4C2-6EA9-B4FE5CA69D42}"/>
                  </a:ext>
                </a:extLst>
              </p:cNvPr>
              <p:cNvSpPr txBox="1"/>
              <p:nvPr/>
            </p:nvSpPr>
            <p:spPr>
              <a:xfrm>
                <a:off x="10729626" y="6518136"/>
                <a:ext cx="536180" cy="276999"/>
              </a:xfrm>
              <a:prstGeom prst="rect">
                <a:avLst/>
              </a:prstGeom>
              <a:noFill/>
            </p:spPr>
            <p:txBody>
              <a:bodyPr wrap="square" rtlCol="0">
                <a:spAutoFit/>
              </a:bodyPr>
              <a:lstStyle/>
              <a:p>
                <a:r>
                  <a:rPr lang="sv-SE" sz="1200" dirty="0"/>
                  <a:t>2019</a:t>
                </a:r>
                <a:endParaRPr lang="en-SE" dirty="0"/>
              </a:p>
            </p:txBody>
          </p:sp>
          <p:sp>
            <p:nvSpPr>
              <p:cNvPr id="78" name="textruta 77">
                <a:extLst>
                  <a:ext uri="{FF2B5EF4-FFF2-40B4-BE49-F238E27FC236}">
                    <a16:creationId xmlns:a16="http://schemas.microsoft.com/office/drawing/2014/main" id="{9A8E4754-DC77-8C42-F13F-D74D0450777C}"/>
                  </a:ext>
                </a:extLst>
              </p:cNvPr>
              <p:cNvSpPr txBox="1"/>
              <p:nvPr/>
            </p:nvSpPr>
            <p:spPr>
              <a:xfrm>
                <a:off x="11162574" y="6508968"/>
                <a:ext cx="536180" cy="276999"/>
              </a:xfrm>
              <a:prstGeom prst="rect">
                <a:avLst/>
              </a:prstGeom>
              <a:noFill/>
            </p:spPr>
            <p:txBody>
              <a:bodyPr wrap="square" rtlCol="0">
                <a:spAutoFit/>
              </a:bodyPr>
              <a:lstStyle/>
              <a:p>
                <a:r>
                  <a:rPr lang="sv-SE" sz="1200" dirty="0"/>
                  <a:t>2020</a:t>
                </a:r>
                <a:endParaRPr lang="en-SE" dirty="0"/>
              </a:p>
            </p:txBody>
          </p:sp>
          <p:sp>
            <p:nvSpPr>
              <p:cNvPr id="79" name="textruta 78">
                <a:extLst>
                  <a:ext uri="{FF2B5EF4-FFF2-40B4-BE49-F238E27FC236}">
                    <a16:creationId xmlns:a16="http://schemas.microsoft.com/office/drawing/2014/main" id="{7CB6F898-A0C7-D97B-38FB-517C8649D011}"/>
                  </a:ext>
                </a:extLst>
              </p:cNvPr>
              <p:cNvSpPr txBox="1"/>
              <p:nvPr/>
            </p:nvSpPr>
            <p:spPr>
              <a:xfrm>
                <a:off x="3009661" y="6482080"/>
                <a:ext cx="536180" cy="276999"/>
              </a:xfrm>
              <a:prstGeom prst="rect">
                <a:avLst/>
              </a:prstGeom>
              <a:noFill/>
            </p:spPr>
            <p:txBody>
              <a:bodyPr wrap="square" rtlCol="0">
                <a:spAutoFit/>
              </a:bodyPr>
              <a:lstStyle/>
              <a:p>
                <a:r>
                  <a:rPr lang="sv-SE" sz="1200" dirty="0"/>
                  <a:t>1990</a:t>
                </a:r>
                <a:endParaRPr lang="en-SE" dirty="0"/>
              </a:p>
            </p:txBody>
          </p:sp>
          <p:sp>
            <p:nvSpPr>
              <p:cNvPr id="80" name="textruta 79">
                <a:extLst>
                  <a:ext uri="{FF2B5EF4-FFF2-40B4-BE49-F238E27FC236}">
                    <a16:creationId xmlns:a16="http://schemas.microsoft.com/office/drawing/2014/main" id="{897AA0D3-0239-BA34-FFD9-B866B1BCB6D7}"/>
                  </a:ext>
                </a:extLst>
              </p:cNvPr>
              <p:cNvSpPr txBox="1"/>
              <p:nvPr/>
            </p:nvSpPr>
            <p:spPr>
              <a:xfrm>
                <a:off x="4514155" y="6532880"/>
                <a:ext cx="536180" cy="276999"/>
              </a:xfrm>
              <a:prstGeom prst="rect">
                <a:avLst/>
              </a:prstGeom>
              <a:noFill/>
            </p:spPr>
            <p:txBody>
              <a:bodyPr wrap="square" rtlCol="0">
                <a:spAutoFit/>
              </a:bodyPr>
              <a:lstStyle/>
              <a:p>
                <a:r>
                  <a:rPr lang="sv-SE" sz="1200" dirty="0"/>
                  <a:t>2002</a:t>
                </a:r>
                <a:endParaRPr lang="en-SE" dirty="0"/>
              </a:p>
            </p:txBody>
          </p:sp>
          <p:sp>
            <p:nvSpPr>
              <p:cNvPr id="81" name="textruta 80">
                <a:extLst>
                  <a:ext uri="{FF2B5EF4-FFF2-40B4-BE49-F238E27FC236}">
                    <a16:creationId xmlns:a16="http://schemas.microsoft.com/office/drawing/2014/main" id="{B8A48619-4B92-2B25-88DC-5F226B6E3FBD}"/>
                  </a:ext>
                </a:extLst>
              </p:cNvPr>
              <p:cNvSpPr txBox="1"/>
              <p:nvPr/>
            </p:nvSpPr>
            <p:spPr>
              <a:xfrm>
                <a:off x="6303129" y="6532880"/>
                <a:ext cx="536180" cy="276999"/>
              </a:xfrm>
              <a:prstGeom prst="rect">
                <a:avLst/>
              </a:prstGeom>
              <a:noFill/>
            </p:spPr>
            <p:txBody>
              <a:bodyPr wrap="square" rtlCol="0">
                <a:spAutoFit/>
              </a:bodyPr>
              <a:lstStyle/>
              <a:p>
                <a:r>
                  <a:rPr lang="sv-SE" sz="1200" dirty="0"/>
                  <a:t>2007</a:t>
                </a:r>
                <a:endParaRPr lang="en-SE" dirty="0"/>
              </a:p>
            </p:txBody>
          </p:sp>
          <p:sp>
            <p:nvSpPr>
              <p:cNvPr id="82" name="textruta 81">
                <a:extLst>
                  <a:ext uri="{FF2B5EF4-FFF2-40B4-BE49-F238E27FC236}">
                    <a16:creationId xmlns:a16="http://schemas.microsoft.com/office/drawing/2014/main" id="{247E1651-10E4-3425-5E17-9C4F3CAF8EC5}"/>
                  </a:ext>
                </a:extLst>
              </p:cNvPr>
              <p:cNvSpPr txBox="1"/>
              <p:nvPr/>
            </p:nvSpPr>
            <p:spPr>
              <a:xfrm>
                <a:off x="7459739" y="6532879"/>
                <a:ext cx="536180" cy="276999"/>
              </a:xfrm>
              <a:prstGeom prst="rect">
                <a:avLst/>
              </a:prstGeom>
              <a:noFill/>
            </p:spPr>
            <p:txBody>
              <a:bodyPr wrap="square" rtlCol="0">
                <a:spAutoFit/>
              </a:bodyPr>
              <a:lstStyle/>
              <a:p>
                <a:r>
                  <a:rPr lang="sv-SE" sz="1200" dirty="0"/>
                  <a:t>2010</a:t>
                </a:r>
                <a:endParaRPr lang="en-SE" dirty="0"/>
              </a:p>
            </p:txBody>
          </p:sp>
          <p:sp>
            <p:nvSpPr>
              <p:cNvPr id="83" name="textruta 82">
                <a:extLst>
                  <a:ext uri="{FF2B5EF4-FFF2-40B4-BE49-F238E27FC236}">
                    <a16:creationId xmlns:a16="http://schemas.microsoft.com/office/drawing/2014/main" id="{C8417B8C-C232-A605-E60A-82D090030571}"/>
                  </a:ext>
                </a:extLst>
              </p:cNvPr>
              <p:cNvSpPr txBox="1"/>
              <p:nvPr/>
            </p:nvSpPr>
            <p:spPr>
              <a:xfrm>
                <a:off x="8167825" y="6524645"/>
                <a:ext cx="536180" cy="276999"/>
              </a:xfrm>
              <a:prstGeom prst="rect">
                <a:avLst/>
              </a:prstGeom>
              <a:noFill/>
            </p:spPr>
            <p:txBody>
              <a:bodyPr wrap="square" rtlCol="0">
                <a:spAutoFit/>
              </a:bodyPr>
              <a:lstStyle/>
              <a:p>
                <a:r>
                  <a:rPr lang="sv-SE" sz="1200" dirty="0"/>
                  <a:t>2012</a:t>
                </a:r>
                <a:endParaRPr lang="en-SE" dirty="0"/>
              </a:p>
            </p:txBody>
          </p:sp>
          <p:sp>
            <p:nvSpPr>
              <p:cNvPr id="84" name="textruta 83">
                <a:extLst>
                  <a:ext uri="{FF2B5EF4-FFF2-40B4-BE49-F238E27FC236}">
                    <a16:creationId xmlns:a16="http://schemas.microsoft.com/office/drawing/2014/main" id="{08B2824E-88BF-EDCE-4552-E66067DDFC03}"/>
                  </a:ext>
                </a:extLst>
              </p:cNvPr>
              <p:cNvSpPr txBox="1"/>
              <p:nvPr/>
            </p:nvSpPr>
            <p:spPr>
              <a:xfrm>
                <a:off x="8925078" y="6532879"/>
                <a:ext cx="536180" cy="276999"/>
              </a:xfrm>
              <a:prstGeom prst="rect">
                <a:avLst/>
              </a:prstGeom>
              <a:noFill/>
            </p:spPr>
            <p:txBody>
              <a:bodyPr wrap="square" rtlCol="0">
                <a:spAutoFit/>
              </a:bodyPr>
              <a:lstStyle/>
              <a:p>
                <a:r>
                  <a:rPr lang="sv-SE" sz="1200" dirty="0"/>
                  <a:t>2014</a:t>
                </a:r>
                <a:endParaRPr lang="en-SE" dirty="0"/>
              </a:p>
            </p:txBody>
          </p:sp>
        </p:grpSp>
      </p:grpSp>
      <p:sp>
        <p:nvSpPr>
          <p:cNvPr id="86" name="textruta 85">
            <a:extLst>
              <a:ext uri="{FF2B5EF4-FFF2-40B4-BE49-F238E27FC236}">
                <a16:creationId xmlns:a16="http://schemas.microsoft.com/office/drawing/2014/main" id="{90692647-2E22-4A9F-09B3-4022070DA47B}"/>
              </a:ext>
            </a:extLst>
          </p:cNvPr>
          <p:cNvSpPr txBox="1"/>
          <p:nvPr/>
        </p:nvSpPr>
        <p:spPr>
          <a:xfrm>
            <a:off x="11385430" y="6518136"/>
            <a:ext cx="536180" cy="276999"/>
          </a:xfrm>
          <a:prstGeom prst="rect">
            <a:avLst/>
          </a:prstGeom>
          <a:noFill/>
        </p:spPr>
        <p:txBody>
          <a:bodyPr wrap="square" rtlCol="0">
            <a:spAutoFit/>
          </a:bodyPr>
          <a:lstStyle/>
          <a:p>
            <a:r>
              <a:rPr lang="sv-SE" sz="1200" dirty="0"/>
              <a:t>2023</a:t>
            </a:r>
            <a:endParaRPr lang="en-SE" dirty="0"/>
          </a:p>
        </p:txBody>
      </p:sp>
      <p:sp>
        <p:nvSpPr>
          <p:cNvPr id="89" name="Underrubrik 2">
            <a:extLst>
              <a:ext uri="{FF2B5EF4-FFF2-40B4-BE49-F238E27FC236}">
                <a16:creationId xmlns:a16="http://schemas.microsoft.com/office/drawing/2014/main" id="{9C2ADE0C-7C14-6825-84B4-A1B1BE50523A}"/>
              </a:ext>
            </a:extLst>
          </p:cNvPr>
          <p:cNvSpPr>
            <a:spLocks noGrp="1"/>
          </p:cNvSpPr>
          <p:nvPr>
            <p:ph type="subTitle" idx="1"/>
          </p:nvPr>
        </p:nvSpPr>
        <p:spPr>
          <a:xfrm>
            <a:off x="1155940" y="1513840"/>
            <a:ext cx="7165100" cy="5019040"/>
          </a:xfrm>
        </p:spPr>
        <p:txBody>
          <a:bodyPr/>
          <a:lstStyle/>
          <a:p>
            <a:pPr algn="l"/>
            <a:r>
              <a:rPr lang="sv-SE" dirty="0" err="1"/>
              <a:t>Development</a:t>
            </a:r>
            <a:r>
              <a:rPr lang="sv-SE" dirty="0"/>
              <a:t> </a:t>
            </a:r>
            <a:r>
              <a:rPr lang="sv-SE" dirty="0" err="1"/>
              <a:t>often</a:t>
            </a:r>
            <a:r>
              <a:rPr lang="sv-SE" dirty="0"/>
              <a:t> starts </a:t>
            </a:r>
            <a:r>
              <a:rPr lang="sv-SE" dirty="0" err="1"/>
              <a:t>with</a:t>
            </a:r>
            <a:r>
              <a:rPr lang="sv-SE" dirty="0"/>
              <a:t> a </a:t>
            </a:r>
            <a:r>
              <a:rPr lang="sv-SE" dirty="0" err="1"/>
              <a:t>threat</a:t>
            </a:r>
            <a:r>
              <a:rPr lang="sv-SE" dirty="0"/>
              <a:t> …. or </a:t>
            </a:r>
            <a:r>
              <a:rPr lang="sv-SE" dirty="0" err="1"/>
              <a:t>more</a:t>
            </a:r>
            <a:r>
              <a:rPr lang="sv-SE" dirty="0"/>
              <a:t>.</a:t>
            </a:r>
          </a:p>
          <a:p>
            <a:pPr marL="342900" indent="-342900" algn="l">
              <a:buFont typeface="Arial" panose="020B0604020202020204" pitchFamily="34" charset="0"/>
              <a:buChar char="•"/>
            </a:pPr>
            <a:r>
              <a:rPr lang="sv-SE" dirty="0" err="1"/>
              <a:t>Local</a:t>
            </a:r>
            <a:r>
              <a:rPr lang="sv-SE" dirty="0"/>
              <a:t> </a:t>
            </a:r>
            <a:r>
              <a:rPr lang="sv-SE" dirty="0" err="1"/>
              <a:t>firebrigade</a:t>
            </a:r>
            <a:endParaRPr lang="sv-SE" dirty="0"/>
          </a:p>
          <a:p>
            <a:pPr marL="342900" indent="-342900" algn="l">
              <a:buFont typeface="Arial" panose="020B0604020202020204" pitchFamily="34" charset="0"/>
              <a:buChar char="•"/>
            </a:pPr>
            <a:r>
              <a:rPr lang="sv-SE" dirty="0" err="1"/>
              <a:t>Changing</a:t>
            </a:r>
            <a:r>
              <a:rPr lang="sv-SE" dirty="0"/>
              <a:t> </a:t>
            </a:r>
            <a:r>
              <a:rPr lang="sv-SE" dirty="0" err="1"/>
              <a:t>zip</a:t>
            </a:r>
            <a:r>
              <a:rPr lang="sv-SE" dirty="0"/>
              <a:t> </a:t>
            </a:r>
            <a:r>
              <a:rPr lang="sv-SE" dirty="0" err="1"/>
              <a:t>code</a:t>
            </a:r>
            <a:endParaRPr lang="sv-SE" dirty="0"/>
          </a:p>
          <a:p>
            <a:pPr marL="342900" indent="-342900" algn="l">
              <a:buFont typeface="Arial" panose="020B0604020202020204" pitchFamily="34" charset="0"/>
              <a:buChar char="•"/>
            </a:pPr>
            <a:r>
              <a:rPr lang="sv-SE" dirty="0" err="1"/>
              <a:t>Closing</a:t>
            </a:r>
            <a:r>
              <a:rPr lang="sv-SE" dirty="0"/>
              <a:t> the </a:t>
            </a:r>
            <a:r>
              <a:rPr lang="sv-SE" dirty="0" err="1"/>
              <a:t>local</a:t>
            </a:r>
            <a:r>
              <a:rPr lang="sv-SE" dirty="0"/>
              <a:t> shop</a:t>
            </a:r>
          </a:p>
          <a:p>
            <a:pPr marL="342900" indent="-342900" algn="l">
              <a:buFont typeface="Arial" panose="020B0604020202020204" pitchFamily="34" charset="0"/>
              <a:buChar char="•"/>
            </a:pPr>
            <a:r>
              <a:rPr lang="sv-SE" dirty="0" err="1"/>
              <a:t>Closing</a:t>
            </a:r>
            <a:r>
              <a:rPr lang="sv-SE" dirty="0"/>
              <a:t> the </a:t>
            </a:r>
            <a:r>
              <a:rPr lang="sv-SE" dirty="0" err="1"/>
              <a:t>elderly</a:t>
            </a:r>
            <a:r>
              <a:rPr lang="sv-SE" dirty="0"/>
              <a:t> </a:t>
            </a:r>
            <a:r>
              <a:rPr lang="sv-SE" dirty="0" err="1"/>
              <a:t>home</a:t>
            </a:r>
            <a:endParaRPr lang="sv-SE" dirty="0"/>
          </a:p>
          <a:p>
            <a:pPr marL="342900" indent="-342900" algn="l">
              <a:buFont typeface="Arial" panose="020B0604020202020204" pitchFamily="34" charset="0"/>
              <a:buChar char="•"/>
            </a:pPr>
            <a:r>
              <a:rPr lang="sv-SE" dirty="0" err="1"/>
              <a:t>Closing</a:t>
            </a:r>
            <a:r>
              <a:rPr lang="sv-SE" dirty="0"/>
              <a:t> the </a:t>
            </a:r>
            <a:r>
              <a:rPr lang="sv-SE" dirty="0" err="1"/>
              <a:t>primary</a:t>
            </a:r>
            <a:r>
              <a:rPr lang="sv-SE" dirty="0"/>
              <a:t> </a:t>
            </a:r>
            <a:r>
              <a:rPr lang="sv-SE" dirty="0" err="1"/>
              <a:t>school</a:t>
            </a:r>
            <a:endParaRPr lang="sv-SE" dirty="0"/>
          </a:p>
          <a:p>
            <a:pPr marL="342900" indent="-342900" algn="l">
              <a:buFont typeface="Arial" panose="020B0604020202020204" pitchFamily="34" charset="0"/>
              <a:buChar char="•"/>
            </a:pPr>
            <a:r>
              <a:rPr lang="sv-SE" dirty="0" err="1"/>
              <a:t>Electricity</a:t>
            </a:r>
            <a:r>
              <a:rPr lang="sv-SE" dirty="0"/>
              <a:t> blackout</a:t>
            </a:r>
            <a:endParaRPr lang="en-SE" dirty="0"/>
          </a:p>
          <a:p>
            <a:pPr marL="342900" indent="-342900" algn="l">
              <a:buFont typeface="Arial" panose="020B0604020202020204" pitchFamily="34" charset="0"/>
              <a:buChar char="•"/>
            </a:pPr>
            <a:r>
              <a:rPr lang="sv-SE" dirty="0"/>
              <a:t>Lack </a:t>
            </a:r>
            <a:r>
              <a:rPr lang="sv-SE" dirty="0" err="1"/>
              <a:t>of</a:t>
            </a:r>
            <a:r>
              <a:rPr lang="sv-SE" dirty="0"/>
              <a:t> </a:t>
            </a:r>
            <a:r>
              <a:rPr lang="sv-SE" dirty="0" err="1"/>
              <a:t>broadband</a:t>
            </a:r>
            <a:endParaRPr lang="sv-SE" dirty="0"/>
          </a:p>
        </p:txBody>
      </p:sp>
    </p:spTree>
    <p:extLst>
      <p:ext uri="{BB962C8B-B14F-4D97-AF65-F5344CB8AC3E}">
        <p14:creationId xmlns:p14="http://schemas.microsoft.com/office/powerpoint/2010/main" val="3490715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38842E-162D-84E4-DAAA-C561E1CA71DF}"/>
              </a:ext>
            </a:extLst>
          </p:cNvPr>
          <p:cNvSpPr>
            <a:spLocks noGrp="1"/>
          </p:cNvSpPr>
          <p:nvPr>
            <p:ph type="ctrTitle"/>
          </p:nvPr>
        </p:nvSpPr>
        <p:spPr>
          <a:xfrm>
            <a:off x="1135620" y="620079"/>
            <a:ext cx="9512060" cy="761682"/>
          </a:xfrm>
        </p:spPr>
        <p:txBody>
          <a:bodyPr/>
          <a:lstStyle/>
          <a:p>
            <a:r>
              <a:rPr lang="sv-SE" sz="3600" dirty="0"/>
              <a:t>A </a:t>
            </a:r>
            <a:r>
              <a:rPr lang="sv-SE" sz="3600" dirty="0" err="1"/>
              <a:t>little</a:t>
            </a:r>
            <a:r>
              <a:rPr lang="sv-SE" sz="3600" dirty="0"/>
              <a:t> bit </a:t>
            </a:r>
            <a:r>
              <a:rPr lang="sv-SE" sz="3600" dirty="0" err="1"/>
              <a:t>of</a:t>
            </a:r>
            <a:r>
              <a:rPr lang="sv-SE" sz="3600" dirty="0"/>
              <a:t> </a:t>
            </a:r>
            <a:r>
              <a:rPr lang="sv-SE" sz="3600" dirty="0" err="1"/>
              <a:t>history</a:t>
            </a:r>
            <a:endParaRPr lang="en-SE" sz="3600" dirty="0"/>
          </a:p>
        </p:txBody>
      </p:sp>
      <p:sp>
        <p:nvSpPr>
          <p:cNvPr id="3" name="Underrubrik 2">
            <a:extLst>
              <a:ext uri="{FF2B5EF4-FFF2-40B4-BE49-F238E27FC236}">
                <a16:creationId xmlns:a16="http://schemas.microsoft.com/office/drawing/2014/main" id="{1865F2FB-1AC4-DD58-B9EA-9F3915C1021D}"/>
              </a:ext>
            </a:extLst>
          </p:cNvPr>
          <p:cNvSpPr>
            <a:spLocks noGrp="1"/>
          </p:cNvSpPr>
          <p:nvPr>
            <p:ph type="subTitle" idx="1"/>
          </p:nvPr>
        </p:nvSpPr>
        <p:spPr>
          <a:xfrm>
            <a:off x="1155940" y="1513840"/>
            <a:ext cx="7165100" cy="5019040"/>
          </a:xfrm>
        </p:spPr>
        <p:txBody>
          <a:bodyPr/>
          <a:lstStyle/>
          <a:p>
            <a:pPr algn="l"/>
            <a:r>
              <a:rPr lang="sv-SE" dirty="0" err="1"/>
              <a:t>Development</a:t>
            </a:r>
            <a:r>
              <a:rPr lang="sv-SE" dirty="0"/>
              <a:t> </a:t>
            </a:r>
            <a:r>
              <a:rPr lang="sv-SE" dirty="0" err="1"/>
              <a:t>often</a:t>
            </a:r>
            <a:r>
              <a:rPr lang="sv-SE" dirty="0"/>
              <a:t> starts </a:t>
            </a:r>
            <a:r>
              <a:rPr lang="sv-SE" dirty="0" err="1"/>
              <a:t>with</a:t>
            </a:r>
            <a:r>
              <a:rPr lang="sv-SE" dirty="0"/>
              <a:t> a </a:t>
            </a:r>
            <a:r>
              <a:rPr lang="sv-SE" dirty="0" err="1"/>
              <a:t>threat</a:t>
            </a:r>
            <a:r>
              <a:rPr lang="sv-SE" dirty="0"/>
              <a:t> …. or </a:t>
            </a:r>
            <a:r>
              <a:rPr lang="sv-SE" dirty="0" err="1"/>
              <a:t>more</a:t>
            </a:r>
            <a:r>
              <a:rPr lang="sv-SE" dirty="0"/>
              <a:t>.</a:t>
            </a:r>
          </a:p>
          <a:p>
            <a:pPr marL="342900" indent="-342900" algn="l">
              <a:buFont typeface="Arial" panose="020B0604020202020204" pitchFamily="34" charset="0"/>
              <a:buChar char="•"/>
            </a:pPr>
            <a:r>
              <a:rPr lang="sv-SE" dirty="0" err="1"/>
              <a:t>Local</a:t>
            </a:r>
            <a:r>
              <a:rPr lang="sv-SE" dirty="0"/>
              <a:t> </a:t>
            </a:r>
            <a:r>
              <a:rPr lang="sv-SE" dirty="0" err="1"/>
              <a:t>firebrigade</a:t>
            </a:r>
            <a:endParaRPr lang="sv-SE" dirty="0"/>
          </a:p>
          <a:p>
            <a:pPr marL="342900" indent="-342900" algn="l">
              <a:buFont typeface="Arial" panose="020B0604020202020204" pitchFamily="34" charset="0"/>
              <a:buChar char="•"/>
            </a:pPr>
            <a:r>
              <a:rPr lang="sv-SE" dirty="0" err="1"/>
              <a:t>Changing</a:t>
            </a:r>
            <a:r>
              <a:rPr lang="sv-SE" dirty="0"/>
              <a:t> </a:t>
            </a:r>
            <a:r>
              <a:rPr lang="sv-SE" dirty="0" err="1"/>
              <a:t>zip</a:t>
            </a:r>
            <a:r>
              <a:rPr lang="sv-SE" dirty="0"/>
              <a:t> </a:t>
            </a:r>
            <a:r>
              <a:rPr lang="sv-SE" dirty="0" err="1"/>
              <a:t>code</a:t>
            </a:r>
            <a:endParaRPr lang="sv-SE" dirty="0"/>
          </a:p>
          <a:p>
            <a:pPr marL="342900" indent="-342900" algn="l">
              <a:buFont typeface="Arial" panose="020B0604020202020204" pitchFamily="34" charset="0"/>
              <a:buChar char="•"/>
            </a:pPr>
            <a:r>
              <a:rPr lang="sv-SE" dirty="0" err="1"/>
              <a:t>Closing</a:t>
            </a:r>
            <a:r>
              <a:rPr lang="sv-SE" dirty="0"/>
              <a:t> the </a:t>
            </a:r>
            <a:r>
              <a:rPr lang="sv-SE" dirty="0" err="1"/>
              <a:t>local</a:t>
            </a:r>
            <a:r>
              <a:rPr lang="sv-SE" dirty="0"/>
              <a:t> shop</a:t>
            </a:r>
          </a:p>
          <a:p>
            <a:pPr marL="342900" indent="-342900" algn="l">
              <a:buFont typeface="Arial" panose="020B0604020202020204" pitchFamily="34" charset="0"/>
              <a:buChar char="•"/>
            </a:pPr>
            <a:r>
              <a:rPr lang="sv-SE" dirty="0" err="1"/>
              <a:t>Closing</a:t>
            </a:r>
            <a:r>
              <a:rPr lang="sv-SE" dirty="0"/>
              <a:t> the </a:t>
            </a:r>
            <a:r>
              <a:rPr lang="sv-SE" dirty="0" err="1"/>
              <a:t>elderly</a:t>
            </a:r>
            <a:r>
              <a:rPr lang="sv-SE" dirty="0"/>
              <a:t> </a:t>
            </a:r>
            <a:r>
              <a:rPr lang="sv-SE" dirty="0" err="1"/>
              <a:t>home</a:t>
            </a:r>
            <a:endParaRPr lang="sv-SE" dirty="0"/>
          </a:p>
          <a:p>
            <a:pPr marL="342900" indent="-342900" algn="l">
              <a:buFont typeface="Arial" panose="020B0604020202020204" pitchFamily="34" charset="0"/>
              <a:buChar char="•"/>
            </a:pPr>
            <a:r>
              <a:rPr lang="sv-SE" dirty="0" err="1"/>
              <a:t>Closing</a:t>
            </a:r>
            <a:r>
              <a:rPr lang="sv-SE" dirty="0"/>
              <a:t> the </a:t>
            </a:r>
            <a:r>
              <a:rPr lang="sv-SE" dirty="0" err="1"/>
              <a:t>primary</a:t>
            </a:r>
            <a:r>
              <a:rPr lang="sv-SE" dirty="0"/>
              <a:t> </a:t>
            </a:r>
            <a:r>
              <a:rPr lang="sv-SE" dirty="0" err="1"/>
              <a:t>school</a:t>
            </a:r>
            <a:endParaRPr lang="sv-SE" dirty="0"/>
          </a:p>
          <a:p>
            <a:pPr marL="342900" indent="-342900" algn="l">
              <a:buFont typeface="Arial" panose="020B0604020202020204" pitchFamily="34" charset="0"/>
              <a:buChar char="•"/>
            </a:pPr>
            <a:r>
              <a:rPr lang="sv-SE" dirty="0" err="1"/>
              <a:t>Electricity</a:t>
            </a:r>
            <a:r>
              <a:rPr lang="sv-SE" dirty="0"/>
              <a:t> blackout</a:t>
            </a:r>
            <a:endParaRPr lang="en-SE" dirty="0"/>
          </a:p>
          <a:p>
            <a:pPr marL="342900" indent="-342900" algn="l">
              <a:buFont typeface="Arial" panose="020B0604020202020204" pitchFamily="34" charset="0"/>
              <a:buChar char="•"/>
            </a:pPr>
            <a:r>
              <a:rPr lang="sv-SE" dirty="0"/>
              <a:t>Lack </a:t>
            </a:r>
            <a:r>
              <a:rPr lang="sv-SE" dirty="0" err="1"/>
              <a:t>of</a:t>
            </a:r>
            <a:r>
              <a:rPr lang="sv-SE" dirty="0"/>
              <a:t> </a:t>
            </a:r>
            <a:r>
              <a:rPr lang="sv-SE" dirty="0" err="1"/>
              <a:t>broadband</a:t>
            </a:r>
            <a:endParaRPr lang="sv-SE" dirty="0"/>
          </a:p>
        </p:txBody>
      </p:sp>
      <p:sp>
        <p:nvSpPr>
          <p:cNvPr id="6" name="textruta 5">
            <a:extLst>
              <a:ext uri="{FF2B5EF4-FFF2-40B4-BE49-F238E27FC236}">
                <a16:creationId xmlns:a16="http://schemas.microsoft.com/office/drawing/2014/main" id="{CD6A0B21-B12B-9CD2-A017-C051C705FD6A}"/>
              </a:ext>
            </a:extLst>
          </p:cNvPr>
          <p:cNvSpPr txBox="1"/>
          <p:nvPr/>
        </p:nvSpPr>
        <p:spPr>
          <a:xfrm>
            <a:off x="6309360" y="2103120"/>
            <a:ext cx="5354320" cy="923330"/>
          </a:xfrm>
          <a:prstGeom prst="rect">
            <a:avLst/>
          </a:prstGeom>
          <a:noFill/>
        </p:spPr>
        <p:txBody>
          <a:bodyPr wrap="square" rtlCol="0">
            <a:spAutoFit/>
          </a:bodyPr>
          <a:lstStyle/>
          <a:p>
            <a:r>
              <a:rPr lang="sv-SE" dirty="0"/>
              <a:t>1980 </a:t>
            </a:r>
            <a:r>
              <a:rPr lang="sv-SE" dirty="0" err="1"/>
              <a:t>closing</a:t>
            </a:r>
            <a:r>
              <a:rPr lang="sv-SE" dirty="0"/>
              <a:t> the </a:t>
            </a:r>
            <a:r>
              <a:rPr lang="sv-SE" dirty="0" err="1"/>
              <a:t>local</a:t>
            </a:r>
            <a:r>
              <a:rPr lang="sv-SE" dirty="0"/>
              <a:t> </a:t>
            </a:r>
            <a:r>
              <a:rPr lang="sv-SE" dirty="0" err="1"/>
              <a:t>firebrigade</a:t>
            </a:r>
            <a:br>
              <a:rPr lang="sv-SE" dirty="0"/>
            </a:br>
            <a:r>
              <a:rPr lang="sv-SE" dirty="0" err="1"/>
              <a:t>Then</a:t>
            </a:r>
            <a:r>
              <a:rPr lang="sv-SE" dirty="0"/>
              <a:t> the </a:t>
            </a:r>
            <a:r>
              <a:rPr lang="sv-SE" dirty="0" err="1"/>
              <a:t>village</a:t>
            </a:r>
            <a:r>
              <a:rPr lang="sv-SE" dirty="0"/>
              <a:t> association </a:t>
            </a:r>
            <a:r>
              <a:rPr lang="sv-SE" dirty="0" err="1"/>
              <a:t>was</a:t>
            </a:r>
            <a:r>
              <a:rPr lang="sv-SE" dirty="0"/>
              <a:t> </a:t>
            </a:r>
            <a:r>
              <a:rPr lang="sv-SE" dirty="0" err="1"/>
              <a:t>founded</a:t>
            </a:r>
            <a:br>
              <a:rPr lang="sv-SE" dirty="0"/>
            </a:br>
            <a:r>
              <a:rPr lang="sv-SE" dirty="0"/>
              <a:t>As a </a:t>
            </a:r>
            <a:r>
              <a:rPr lang="sv-SE" dirty="0" err="1"/>
              <a:t>result</a:t>
            </a:r>
            <a:r>
              <a:rPr lang="sv-SE" dirty="0"/>
              <a:t> </a:t>
            </a:r>
            <a:r>
              <a:rPr lang="sv-SE" dirty="0" err="1"/>
              <a:t>there</a:t>
            </a:r>
            <a:r>
              <a:rPr lang="sv-SE" dirty="0"/>
              <a:t> </a:t>
            </a:r>
            <a:r>
              <a:rPr lang="sv-SE" dirty="0" err="1"/>
              <a:t>was</a:t>
            </a:r>
            <a:r>
              <a:rPr lang="sv-SE" dirty="0"/>
              <a:t> a </a:t>
            </a:r>
            <a:r>
              <a:rPr lang="sv-SE" dirty="0" err="1"/>
              <a:t>voluntary</a:t>
            </a:r>
            <a:r>
              <a:rPr lang="sv-SE" dirty="0"/>
              <a:t> </a:t>
            </a:r>
            <a:r>
              <a:rPr lang="sv-SE" dirty="0" err="1"/>
              <a:t>firebrigade</a:t>
            </a:r>
            <a:endParaRPr lang="en-SE" dirty="0"/>
          </a:p>
        </p:txBody>
      </p:sp>
      <p:pic>
        <p:nvPicPr>
          <p:cNvPr id="8" name="Bildobjekt 7" descr="En bild som visar lastbil, transport, motor">
            <a:extLst>
              <a:ext uri="{FF2B5EF4-FFF2-40B4-BE49-F238E27FC236}">
                <a16:creationId xmlns:a16="http://schemas.microsoft.com/office/drawing/2014/main" id="{DBB87932-9E6E-70FD-CA64-01EDB33B6F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09360" y="3093027"/>
            <a:ext cx="4500880" cy="2037560"/>
          </a:xfrm>
          <a:prstGeom prst="rect">
            <a:avLst/>
          </a:prstGeom>
        </p:spPr>
      </p:pic>
      <p:grpSp>
        <p:nvGrpSpPr>
          <p:cNvPr id="12" name="Grupp 11">
            <a:extLst>
              <a:ext uri="{FF2B5EF4-FFF2-40B4-BE49-F238E27FC236}">
                <a16:creationId xmlns:a16="http://schemas.microsoft.com/office/drawing/2014/main" id="{A056E3BF-92DB-FBBB-C38D-19E33406281F}"/>
              </a:ext>
            </a:extLst>
          </p:cNvPr>
          <p:cNvGrpSpPr/>
          <p:nvPr/>
        </p:nvGrpSpPr>
        <p:grpSpPr>
          <a:xfrm>
            <a:off x="223520" y="6241832"/>
            <a:ext cx="11816080" cy="568047"/>
            <a:chOff x="223520" y="6241832"/>
            <a:chExt cx="11816080" cy="568047"/>
          </a:xfrm>
        </p:grpSpPr>
        <p:grpSp>
          <p:nvGrpSpPr>
            <p:cNvPr id="13" name="Grupp 12">
              <a:extLst>
                <a:ext uri="{FF2B5EF4-FFF2-40B4-BE49-F238E27FC236}">
                  <a16:creationId xmlns:a16="http://schemas.microsoft.com/office/drawing/2014/main" id="{D0C6546B-22C7-3BE7-D807-7A30861B8DFB}"/>
                </a:ext>
              </a:extLst>
            </p:cNvPr>
            <p:cNvGrpSpPr/>
            <p:nvPr/>
          </p:nvGrpSpPr>
          <p:grpSpPr>
            <a:xfrm>
              <a:off x="223520" y="6241832"/>
              <a:ext cx="11816080" cy="189448"/>
              <a:chOff x="223520" y="6241832"/>
              <a:chExt cx="11816080" cy="189448"/>
            </a:xfrm>
          </p:grpSpPr>
          <p:cxnSp>
            <p:nvCxnSpPr>
              <p:cNvPr id="25" name="Rak pilkoppling 24">
                <a:extLst>
                  <a:ext uri="{FF2B5EF4-FFF2-40B4-BE49-F238E27FC236}">
                    <a16:creationId xmlns:a16="http://schemas.microsoft.com/office/drawing/2014/main" id="{B151CF28-B1D4-1441-6458-DBF1ADF0A08E}"/>
                  </a:ext>
                </a:extLst>
              </p:cNvPr>
              <p:cNvCxnSpPr/>
              <p:nvPr/>
            </p:nvCxnSpPr>
            <p:spPr>
              <a:xfrm>
                <a:off x="223520" y="6431280"/>
                <a:ext cx="11816080" cy="0"/>
              </a:xfrm>
              <a:prstGeom prst="straightConnector1">
                <a:avLst/>
              </a:prstGeom>
              <a:ln w="444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5E59E185-46CE-685C-EF7D-5A417C426CF3}"/>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CAC95FC4-90FD-B115-7310-22B5E8DA185B}"/>
                  </a:ext>
                </a:extLst>
              </p:cNvPr>
              <p:cNvCxnSpPr/>
              <p:nvPr/>
            </p:nvCxnSpPr>
            <p:spPr>
              <a:xfrm>
                <a:off x="224536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8" name="Grupp 27">
                <a:extLst>
                  <a:ext uri="{FF2B5EF4-FFF2-40B4-BE49-F238E27FC236}">
                    <a16:creationId xmlns:a16="http://schemas.microsoft.com/office/drawing/2014/main" id="{B90A852E-FD47-6464-5AB5-0BC7EFC48963}"/>
                  </a:ext>
                </a:extLst>
              </p:cNvPr>
              <p:cNvGrpSpPr/>
              <p:nvPr/>
            </p:nvGrpSpPr>
            <p:grpSpPr>
              <a:xfrm>
                <a:off x="3703801" y="6251992"/>
                <a:ext cx="2547861" cy="163552"/>
                <a:chOff x="792480" y="6267728"/>
                <a:chExt cx="2547861" cy="163552"/>
              </a:xfrm>
            </p:grpSpPr>
            <p:grpSp>
              <p:nvGrpSpPr>
                <p:cNvPr id="51" name="Grupp 50">
                  <a:extLst>
                    <a:ext uri="{FF2B5EF4-FFF2-40B4-BE49-F238E27FC236}">
                      <a16:creationId xmlns:a16="http://schemas.microsoft.com/office/drawing/2014/main" id="{AAAB9ABC-8F8D-71FC-5969-FB52B61A02A1}"/>
                    </a:ext>
                  </a:extLst>
                </p:cNvPr>
                <p:cNvGrpSpPr/>
                <p:nvPr/>
              </p:nvGrpSpPr>
              <p:grpSpPr>
                <a:xfrm>
                  <a:off x="792480" y="6267728"/>
                  <a:ext cx="1076960" cy="163552"/>
                  <a:chOff x="792480" y="6267728"/>
                  <a:chExt cx="1076960" cy="163552"/>
                </a:xfrm>
              </p:grpSpPr>
              <p:cxnSp>
                <p:nvCxnSpPr>
                  <p:cNvPr id="57" name="Rak koppling 56">
                    <a:extLst>
                      <a:ext uri="{FF2B5EF4-FFF2-40B4-BE49-F238E27FC236}">
                        <a16:creationId xmlns:a16="http://schemas.microsoft.com/office/drawing/2014/main" id="{CBAC6D79-AE30-FD8E-F0B3-8DD8883C7FD8}"/>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Rak koppling 57">
                    <a:extLst>
                      <a:ext uri="{FF2B5EF4-FFF2-40B4-BE49-F238E27FC236}">
                        <a16:creationId xmlns:a16="http://schemas.microsoft.com/office/drawing/2014/main" id="{F2F6B7DB-DA54-29D3-9326-22A62FAF3002}"/>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 name="Rak koppling 58">
                    <a:extLst>
                      <a:ext uri="{FF2B5EF4-FFF2-40B4-BE49-F238E27FC236}">
                        <a16:creationId xmlns:a16="http://schemas.microsoft.com/office/drawing/2014/main" id="{9AC078DD-DDDE-A36A-2D26-FC9298DDEA3C}"/>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 name="Rak koppling 59">
                    <a:extLst>
                      <a:ext uri="{FF2B5EF4-FFF2-40B4-BE49-F238E27FC236}">
                        <a16:creationId xmlns:a16="http://schemas.microsoft.com/office/drawing/2014/main" id="{B85583B5-3732-C7FE-3890-2073EB48EB8A}"/>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2" name="Grupp 51">
                  <a:extLst>
                    <a:ext uri="{FF2B5EF4-FFF2-40B4-BE49-F238E27FC236}">
                      <a16:creationId xmlns:a16="http://schemas.microsoft.com/office/drawing/2014/main" id="{C7B6F424-4D83-041B-C862-1EB985A4691C}"/>
                    </a:ext>
                  </a:extLst>
                </p:cNvPr>
                <p:cNvGrpSpPr/>
                <p:nvPr/>
              </p:nvGrpSpPr>
              <p:grpSpPr>
                <a:xfrm>
                  <a:off x="2263381" y="6267728"/>
                  <a:ext cx="1076960" cy="163552"/>
                  <a:chOff x="792480" y="6267728"/>
                  <a:chExt cx="1076960" cy="163552"/>
                </a:xfrm>
              </p:grpSpPr>
              <p:cxnSp>
                <p:nvCxnSpPr>
                  <p:cNvPr id="53" name="Rak koppling 52">
                    <a:extLst>
                      <a:ext uri="{FF2B5EF4-FFF2-40B4-BE49-F238E27FC236}">
                        <a16:creationId xmlns:a16="http://schemas.microsoft.com/office/drawing/2014/main" id="{CDF889E8-BD33-F42A-6671-35B15E22C451}"/>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Rak koppling 53">
                    <a:extLst>
                      <a:ext uri="{FF2B5EF4-FFF2-40B4-BE49-F238E27FC236}">
                        <a16:creationId xmlns:a16="http://schemas.microsoft.com/office/drawing/2014/main" id="{39C3555B-F701-4901-BBE5-53CEAD85DD6C}"/>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5" name="Rak koppling 54">
                    <a:extLst>
                      <a:ext uri="{FF2B5EF4-FFF2-40B4-BE49-F238E27FC236}">
                        <a16:creationId xmlns:a16="http://schemas.microsoft.com/office/drawing/2014/main" id="{6C47E52B-B587-CE2B-A646-6BD65C80E1B5}"/>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 name="Rak koppling 55">
                    <a:extLst>
                      <a:ext uri="{FF2B5EF4-FFF2-40B4-BE49-F238E27FC236}">
                        <a16:creationId xmlns:a16="http://schemas.microsoft.com/office/drawing/2014/main" id="{673E1033-FA4C-63F0-E1C8-CFDB160E3DDB}"/>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9" name="Grupp 28">
                <a:extLst>
                  <a:ext uri="{FF2B5EF4-FFF2-40B4-BE49-F238E27FC236}">
                    <a16:creationId xmlns:a16="http://schemas.microsoft.com/office/drawing/2014/main" id="{E97A30A0-FCE6-AD8F-BB9E-0B9B864DFE6D}"/>
                  </a:ext>
                </a:extLst>
              </p:cNvPr>
              <p:cNvGrpSpPr/>
              <p:nvPr/>
            </p:nvGrpSpPr>
            <p:grpSpPr>
              <a:xfrm>
                <a:off x="6248398" y="6257568"/>
                <a:ext cx="2547861" cy="163552"/>
                <a:chOff x="792480" y="6267728"/>
                <a:chExt cx="2547861" cy="163552"/>
              </a:xfrm>
            </p:grpSpPr>
            <p:grpSp>
              <p:nvGrpSpPr>
                <p:cNvPr id="41" name="Grupp 40">
                  <a:extLst>
                    <a:ext uri="{FF2B5EF4-FFF2-40B4-BE49-F238E27FC236}">
                      <a16:creationId xmlns:a16="http://schemas.microsoft.com/office/drawing/2014/main" id="{E34FC712-6C74-467C-794A-015F38910EBB}"/>
                    </a:ext>
                  </a:extLst>
                </p:cNvPr>
                <p:cNvGrpSpPr/>
                <p:nvPr/>
              </p:nvGrpSpPr>
              <p:grpSpPr>
                <a:xfrm>
                  <a:off x="792480" y="6267728"/>
                  <a:ext cx="1076960" cy="163552"/>
                  <a:chOff x="792480" y="6267728"/>
                  <a:chExt cx="1076960" cy="163552"/>
                </a:xfrm>
              </p:grpSpPr>
              <p:cxnSp>
                <p:nvCxnSpPr>
                  <p:cNvPr id="47" name="Rak koppling 46">
                    <a:extLst>
                      <a:ext uri="{FF2B5EF4-FFF2-40B4-BE49-F238E27FC236}">
                        <a16:creationId xmlns:a16="http://schemas.microsoft.com/office/drawing/2014/main" id="{71D678E7-A67D-3281-962F-C4AC7AD8D6E8}"/>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Rak koppling 47">
                    <a:extLst>
                      <a:ext uri="{FF2B5EF4-FFF2-40B4-BE49-F238E27FC236}">
                        <a16:creationId xmlns:a16="http://schemas.microsoft.com/office/drawing/2014/main" id="{5753658E-B7EE-1D51-D5CE-8D950494FFE4}"/>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Rak koppling 48">
                    <a:extLst>
                      <a:ext uri="{FF2B5EF4-FFF2-40B4-BE49-F238E27FC236}">
                        <a16:creationId xmlns:a16="http://schemas.microsoft.com/office/drawing/2014/main" id="{AA80C017-84E4-B8E4-9D80-00AC5FE366BB}"/>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Rak koppling 49">
                    <a:extLst>
                      <a:ext uri="{FF2B5EF4-FFF2-40B4-BE49-F238E27FC236}">
                        <a16:creationId xmlns:a16="http://schemas.microsoft.com/office/drawing/2014/main" id="{58ACDF6D-6A22-ABA2-7BD5-93D47125FB42}"/>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2" name="Grupp 41">
                  <a:extLst>
                    <a:ext uri="{FF2B5EF4-FFF2-40B4-BE49-F238E27FC236}">
                      <a16:creationId xmlns:a16="http://schemas.microsoft.com/office/drawing/2014/main" id="{800D2F44-7C40-FDC9-9724-BD33F1204780}"/>
                    </a:ext>
                  </a:extLst>
                </p:cNvPr>
                <p:cNvGrpSpPr/>
                <p:nvPr/>
              </p:nvGrpSpPr>
              <p:grpSpPr>
                <a:xfrm>
                  <a:off x="2263381" y="6267728"/>
                  <a:ext cx="1076960" cy="163552"/>
                  <a:chOff x="792480" y="6267728"/>
                  <a:chExt cx="1076960" cy="163552"/>
                </a:xfrm>
              </p:grpSpPr>
              <p:cxnSp>
                <p:nvCxnSpPr>
                  <p:cNvPr id="43" name="Rak koppling 42">
                    <a:extLst>
                      <a:ext uri="{FF2B5EF4-FFF2-40B4-BE49-F238E27FC236}">
                        <a16:creationId xmlns:a16="http://schemas.microsoft.com/office/drawing/2014/main" id="{706F6172-FCA3-8438-6B56-E4597EC57236}"/>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Rak koppling 43">
                    <a:extLst>
                      <a:ext uri="{FF2B5EF4-FFF2-40B4-BE49-F238E27FC236}">
                        <a16:creationId xmlns:a16="http://schemas.microsoft.com/office/drawing/2014/main" id="{7AC5AF57-6584-FA4F-94C4-1E9AE906DF1A}"/>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Rak koppling 44">
                    <a:extLst>
                      <a:ext uri="{FF2B5EF4-FFF2-40B4-BE49-F238E27FC236}">
                        <a16:creationId xmlns:a16="http://schemas.microsoft.com/office/drawing/2014/main" id="{465DC501-C367-9DD7-65CF-4B57788BFFA0}"/>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Rak koppling 45">
                    <a:extLst>
                      <a:ext uri="{FF2B5EF4-FFF2-40B4-BE49-F238E27FC236}">
                        <a16:creationId xmlns:a16="http://schemas.microsoft.com/office/drawing/2014/main" id="{4B7D6667-71FB-0796-4F7A-ACB12E3ADDF6}"/>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30" name="Grupp 29">
                <a:extLst>
                  <a:ext uri="{FF2B5EF4-FFF2-40B4-BE49-F238E27FC236}">
                    <a16:creationId xmlns:a16="http://schemas.microsoft.com/office/drawing/2014/main" id="{D2F1A405-CFC1-6CD9-F17A-BF1FCACB2B34}"/>
                  </a:ext>
                </a:extLst>
              </p:cNvPr>
              <p:cNvGrpSpPr/>
              <p:nvPr/>
            </p:nvGrpSpPr>
            <p:grpSpPr>
              <a:xfrm>
                <a:off x="9159719" y="6241832"/>
                <a:ext cx="2547861" cy="163552"/>
                <a:chOff x="792480" y="6267728"/>
                <a:chExt cx="2547861" cy="163552"/>
              </a:xfrm>
            </p:grpSpPr>
            <p:grpSp>
              <p:nvGrpSpPr>
                <p:cNvPr id="31" name="Grupp 30">
                  <a:extLst>
                    <a:ext uri="{FF2B5EF4-FFF2-40B4-BE49-F238E27FC236}">
                      <a16:creationId xmlns:a16="http://schemas.microsoft.com/office/drawing/2014/main" id="{DE5D79E5-7D61-5CB4-B989-D957E9326ED4}"/>
                    </a:ext>
                  </a:extLst>
                </p:cNvPr>
                <p:cNvGrpSpPr/>
                <p:nvPr/>
              </p:nvGrpSpPr>
              <p:grpSpPr>
                <a:xfrm>
                  <a:off x="792480" y="6267728"/>
                  <a:ext cx="1076960" cy="163552"/>
                  <a:chOff x="792480" y="6267728"/>
                  <a:chExt cx="1076960" cy="163552"/>
                </a:xfrm>
              </p:grpSpPr>
              <p:cxnSp>
                <p:nvCxnSpPr>
                  <p:cNvPr id="37" name="Rak koppling 36">
                    <a:extLst>
                      <a:ext uri="{FF2B5EF4-FFF2-40B4-BE49-F238E27FC236}">
                        <a16:creationId xmlns:a16="http://schemas.microsoft.com/office/drawing/2014/main" id="{BC7E429E-071D-D12F-DB6F-C91783073072}"/>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Rak koppling 37">
                    <a:extLst>
                      <a:ext uri="{FF2B5EF4-FFF2-40B4-BE49-F238E27FC236}">
                        <a16:creationId xmlns:a16="http://schemas.microsoft.com/office/drawing/2014/main" id="{403C0FC8-F534-B151-57B8-C358FEA7AB1D}"/>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CD572118-D215-D607-4D46-8EB5CCB56DB4}"/>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815B023B-BE1A-D264-BDF1-0C056FB573A3}"/>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2" name="Grupp 31">
                  <a:extLst>
                    <a:ext uri="{FF2B5EF4-FFF2-40B4-BE49-F238E27FC236}">
                      <a16:creationId xmlns:a16="http://schemas.microsoft.com/office/drawing/2014/main" id="{63EDE480-C588-22F8-3B06-F4E88C433F0F}"/>
                    </a:ext>
                  </a:extLst>
                </p:cNvPr>
                <p:cNvGrpSpPr/>
                <p:nvPr/>
              </p:nvGrpSpPr>
              <p:grpSpPr>
                <a:xfrm>
                  <a:off x="2263381" y="6267728"/>
                  <a:ext cx="1076960" cy="163552"/>
                  <a:chOff x="792480" y="6267728"/>
                  <a:chExt cx="1076960" cy="163552"/>
                </a:xfrm>
              </p:grpSpPr>
              <p:cxnSp>
                <p:nvCxnSpPr>
                  <p:cNvPr id="33" name="Rak koppling 32">
                    <a:extLst>
                      <a:ext uri="{FF2B5EF4-FFF2-40B4-BE49-F238E27FC236}">
                        <a16:creationId xmlns:a16="http://schemas.microsoft.com/office/drawing/2014/main" id="{28A056FA-8386-3089-D4DA-EFC00FF2659F}"/>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Rak koppling 33">
                    <a:extLst>
                      <a:ext uri="{FF2B5EF4-FFF2-40B4-BE49-F238E27FC236}">
                        <a16:creationId xmlns:a16="http://schemas.microsoft.com/office/drawing/2014/main" id="{FE319177-CE34-91F5-63F1-A636E2583F80}"/>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Rak koppling 34">
                    <a:extLst>
                      <a:ext uri="{FF2B5EF4-FFF2-40B4-BE49-F238E27FC236}">
                        <a16:creationId xmlns:a16="http://schemas.microsoft.com/office/drawing/2014/main" id="{2C4FF19A-74BE-7E38-4418-E46ABCA88F82}"/>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Rak koppling 35">
                    <a:extLst>
                      <a:ext uri="{FF2B5EF4-FFF2-40B4-BE49-F238E27FC236}">
                        <a16:creationId xmlns:a16="http://schemas.microsoft.com/office/drawing/2014/main" id="{712505DF-2C51-B911-890E-D360D52FDB7B}"/>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14" name="textruta 13">
              <a:extLst>
                <a:ext uri="{FF2B5EF4-FFF2-40B4-BE49-F238E27FC236}">
                  <a16:creationId xmlns:a16="http://schemas.microsoft.com/office/drawing/2014/main" id="{2A9559EB-703B-C244-EAF1-0B5CDD5B7696}"/>
                </a:ext>
              </a:extLst>
            </p:cNvPr>
            <p:cNvSpPr txBox="1"/>
            <p:nvPr/>
          </p:nvSpPr>
          <p:spPr>
            <a:xfrm>
              <a:off x="538480" y="6482080"/>
              <a:ext cx="536180" cy="276999"/>
            </a:xfrm>
            <a:prstGeom prst="rect">
              <a:avLst/>
            </a:prstGeom>
            <a:noFill/>
          </p:spPr>
          <p:txBody>
            <a:bodyPr wrap="square" rtlCol="0">
              <a:spAutoFit/>
            </a:bodyPr>
            <a:lstStyle/>
            <a:p>
              <a:r>
                <a:rPr lang="sv-SE" sz="1200" dirty="0"/>
                <a:t>1980</a:t>
              </a:r>
              <a:endParaRPr lang="en-SE" dirty="0"/>
            </a:p>
          </p:txBody>
        </p:sp>
        <p:grpSp>
          <p:nvGrpSpPr>
            <p:cNvPr id="15" name="Grupp 14">
              <a:extLst>
                <a:ext uri="{FF2B5EF4-FFF2-40B4-BE49-F238E27FC236}">
                  <a16:creationId xmlns:a16="http://schemas.microsoft.com/office/drawing/2014/main" id="{DE96CD01-3E3C-1681-8F27-607206F0F111}"/>
                </a:ext>
              </a:extLst>
            </p:cNvPr>
            <p:cNvGrpSpPr/>
            <p:nvPr/>
          </p:nvGrpSpPr>
          <p:grpSpPr>
            <a:xfrm>
              <a:off x="1942861" y="6482080"/>
              <a:ext cx="8689093" cy="327799"/>
              <a:chOff x="3009661" y="6482080"/>
              <a:chExt cx="8689093" cy="327799"/>
            </a:xfrm>
          </p:grpSpPr>
          <p:sp>
            <p:nvSpPr>
              <p:cNvPr id="16" name="textruta 15">
                <a:extLst>
                  <a:ext uri="{FF2B5EF4-FFF2-40B4-BE49-F238E27FC236}">
                    <a16:creationId xmlns:a16="http://schemas.microsoft.com/office/drawing/2014/main" id="{9693DB35-74D2-AB92-8A84-C3D57D3F0BF9}"/>
                  </a:ext>
                </a:extLst>
              </p:cNvPr>
              <p:cNvSpPr txBox="1"/>
              <p:nvPr/>
            </p:nvSpPr>
            <p:spPr>
              <a:xfrm>
                <a:off x="10296678" y="6518136"/>
                <a:ext cx="536180" cy="276999"/>
              </a:xfrm>
              <a:prstGeom prst="rect">
                <a:avLst/>
              </a:prstGeom>
              <a:noFill/>
            </p:spPr>
            <p:txBody>
              <a:bodyPr wrap="square" rtlCol="0">
                <a:spAutoFit/>
              </a:bodyPr>
              <a:lstStyle/>
              <a:p>
                <a:r>
                  <a:rPr lang="sv-SE" sz="1200" dirty="0"/>
                  <a:t>2018</a:t>
                </a:r>
                <a:endParaRPr lang="en-SE" dirty="0"/>
              </a:p>
            </p:txBody>
          </p:sp>
          <p:sp>
            <p:nvSpPr>
              <p:cNvPr id="17" name="textruta 16">
                <a:extLst>
                  <a:ext uri="{FF2B5EF4-FFF2-40B4-BE49-F238E27FC236}">
                    <a16:creationId xmlns:a16="http://schemas.microsoft.com/office/drawing/2014/main" id="{198BA414-4BA9-19C9-9284-750AA27E79AB}"/>
                  </a:ext>
                </a:extLst>
              </p:cNvPr>
              <p:cNvSpPr txBox="1"/>
              <p:nvPr/>
            </p:nvSpPr>
            <p:spPr>
              <a:xfrm>
                <a:off x="10729626" y="6518136"/>
                <a:ext cx="536180" cy="276999"/>
              </a:xfrm>
              <a:prstGeom prst="rect">
                <a:avLst/>
              </a:prstGeom>
              <a:noFill/>
            </p:spPr>
            <p:txBody>
              <a:bodyPr wrap="square" rtlCol="0">
                <a:spAutoFit/>
              </a:bodyPr>
              <a:lstStyle/>
              <a:p>
                <a:r>
                  <a:rPr lang="sv-SE" sz="1200" dirty="0"/>
                  <a:t>2019</a:t>
                </a:r>
                <a:endParaRPr lang="en-SE" dirty="0"/>
              </a:p>
            </p:txBody>
          </p:sp>
          <p:sp>
            <p:nvSpPr>
              <p:cNvPr id="18" name="textruta 17">
                <a:extLst>
                  <a:ext uri="{FF2B5EF4-FFF2-40B4-BE49-F238E27FC236}">
                    <a16:creationId xmlns:a16="http://schemas.microsoft.com/office/drawing/2014/main" id="{585C611C-13B6-887D-48B2-CB805EA47FFF}"/>
                  </a:ext>
                </a:extLst>
              </p:cNvPr>
              <p:cNvSpPr txBox="1"/>
              <p:nvPr/>
            </p:nvSpPr>
            <p:spPr>
              <a:xfrm>
                <a:off x="11162574" y="6508968"/>
                <a:ext cx="536180" cy="276999"/>
              </a:xfrm>
              <a:prstGeom prst="rect">
                <a:avLst/>
              </a:prstGeom>
              <a:noFill/>
            </p:spPr>
            <p:txBody>
              <a:bodyPr wrap="square" rtlCol="0">
                <a:spAutoFit/>
              </a:bodyPr>
              <a:lstStyle/>
              <a:p>
                <a:r>
                  <a:rPr lang="sv-SE" sz="1200" dirty="0"/>
                  <a:t>2020</a:t>
                </a:r>
                <a:endParaRPr lang="en-SE" dirty="0"/>
              </a:p>
            </p:txBody>
          </p:sp>
          <p:sp>
            <p:nvSpPr>
              <p:cNvPr id="19" name="textruta 18">
                <a:extLst>
                  <a:ext uri="{FF2B5EF4-FFF2-40B4-BE49-F238E27FC236}">
                    <a16:creationId xmlns:a16="http://schemas.microsoft.com/office/drawing/2014/main" id="{D1285F26-857A-693D-6907-B140EBCFBF24}"/>
                  </a:ext>
                </a:extLst>
              </p:cNvPr>
              <p:cNvSpPr txBox="1"/>
              <p:nvPr/>
            </p:nvSpPr>
            <p:spPr>
              <a:xfrm>
                <a:off x="3009661" y="6482080"/>
                <a:ext cx="536180" cy="276999"/>
              </a:xfrm>
              <a:prstGeom prst="rect">
                <a:avLst/>
              </a:prstGeom>
              <a:noFill/>
            </p:spPr>
            <p:txBody>
              <a:bodyPr wrap="square" rtlCol="0">
                <a:spAutoFit/>
              </a:bodyPr>
              <a:lstStyle/>
              <a:p>
                <a:r>
                  <a:rPr lang="sv-SE" sz="1200" dirty="0"/>
                  <a:t>1990</a:t>
                </a:r>
                <a:endParaRPr lang="en-SE" dirty="0"/>
              </a:p>
            </p:txBody>
          </p:sp>
          <p:sp>
            <p:nvSpPr>
              <p:cNvPr id="20" name="textruta 19">
                <a:extLst>
                  <a:ext uri="{FF2B5EF4-FFF2-40B4-BE49-F238E27FC236}">
                    <a16:creationId xmlns:a16="http://schemas.microsoft.com/office/drawing/2014/main" id="{31201971-0C18-4C67-8DA3-7820D9BD662D}"/>
                  </a:ext>
                </a:extLst>
              </p:cNvPr>
              <p:cNvSpPr txBox="1"/>
              <p:nvPr/>
            </p:nvSpPr>
            <p:spPr>
              <a:xfrm>
                <a:off x="4514155" y="6532880"/>
                <a:ext cx="536180" cy="276999"/>
              </a:xfrm>
              <a:prstGeom prst="rect">
                <a:avLst/>
              </a:prstGeom>
              <a:noFill/>
            </p:spPr>
            <p:txBody>
              <a:bodyPr wrap="square" rtlCol="0">
                <a:spAutoFit/>
              </a:bodyPr>
              <a:lstStyle/>
              <a:p>
                <a:r>
                  <a:rPr lang="sv-SE" sz="1200" dirty="0"/>
                  <a:t>2002</a:t>
                </a:r>
                <a:endParaRPr lang="en-SE" dirty="0"/>
              </a:p>
            </p:txBody>
          </p:sp>
          <p:sp>
            <p:nvSpPr>
              <p:cNvPr id="21" name="textruta 20">
                <a:extLst>
                  <a:ext uri="{FF2B5EF4-FFF2-40B4-BE49-F238E27FC236}">
                    <a16:creationId xmlns:a16="http://schemas.microsoft.com/office/drawing/2014/main" id="{A3F92673-53E8-EAAB-557E-AF5498C1D126}"/>
                  </a:ext>
                </a:extLst>
              </p:cNvPr>
              <p:cNvSpPr txBox="1"/>
              <p:nvPr/>
            </p:nvSpPr>
            <p:spPr>
              <a:xfrm>
                <a:off x="6303129" y="6532880"/>
                <a:ext cx="536180" cy="276999"/>
              </a:xfrm>
              <a:prstGeom prst="rect">
                <a:avLst/>
              </a:prstGeom>
              <a:noFill/>
            </p:spPr>
            <p:txBody>
              <a:bodyPr wrap="square" rtlCol="0">
                <a:spAutoFit/>
              </a:bodyPr>
              <a:lstStyle/>
              <a:p>
                <a:r>
                  <a:rPr lang="sv-SE" sz="1200" dirty="0"/>
                  <a:t>2007</a:t>
                </a:r>
                <a:endParaRPr lang="en-SE" dirty="0"/>
              </a:p>
            </p:txBody>
          </p:sp>
          <p:sp>
            <p:nvSpPr>
              <p:cNvPr id="22" name="textruta 21">
                <a:extLst>
                  <a:ext uri="{FF2B5EF4-FFF2-40B4-BE49-F238E27FC236}">
                    <a16:creationId xmlns:a16="http://schemas.microsoft.com/office/drawing/2014/main" id="{C8809FCE-4A20-6763-6129-1EACACDB538E}"/>
                  </a:ext>
                </a:extLst>
              </p:cNvPr>
              <p:cNvSpPr txBox="1"/>
              <p:nvPr/>
            </p:nvSpPr>
            <p:spPr>
              <a:xfrm>
                <a:off x="7459739" y="6532879"/>
                <a:ext cx="536180" cy="276999"/>
              </a:xfrm>
              <a:prstGeom prst="rect">
                <a:avLst/>
              </a:prstGeom>
              <a:noFill/>
            </p:spPr>
            <p:txBody>
              <a:bodyPr wrap="square" rtlCol="0">
                <a:spAutoFit/>
              </a:bodyPr>
              <a:lstStyle/>
              <a:p>
                <a:r>
                  <a:rPr lang="sv-SE" sz="1200" dirty="0"/>
                  <a:t>2010</a:t>
                </a:r>
                <a:endParaRPr lang="en-SE" dirty="0"/>
              </a:p>
            </p:txBody>
          </p:sp>
          <p:sp>
            <p:nvSpPr>
              <p:cNvPr id="23" name="textruta 22">
                <a:extLst>
                  <a:ext uri="{FF2B5EF4-FFF2-40B4-BE49-F238E27FC236}">
                    <a16:creationId xmlns:a16="http://schemas.microsoft.com/office/drawing/2014/main" id="{7388CD63-570E-C213-F325-8E3AB3E0DC99}"/>
                  </a:ext>
                </a:extLst>
              </p:cNvPr>
              <p:cNvSpPr txBox="1"/>
              <p:nvPr/>
            </p:nvSpPr>
            <p:spPr>
              <a:xfrm>
                <a:off x="8167825" y="6524645"/>
                <a:ext cx="536180" cy="276999"/>
              </a:xfrm>
              <a:prstGeom prst="rect">
                <a:avLst/>
              </a:prstGeom>
              <a:noFill/>
            </p:spPr>
            <p:txBody>
              <a:bodyPr wrap="square" rtlCol="0">
                <a:spAutoFit/>
              </a:bodyPr>
              <a:lstStyle/>
              <a:p>
                <a:r>
                  <a:rPr lang="sv-SE" sz="1200" dirty="0"/>
                  <a:t>2012</a:t>
                </a:r>
                <a:endParaRPr lang="en-SE" dirty="0"/>
              </a:p>
            </p:txBody>
          </p:sp>
          <p:sp>
            <p:nvSpPr>
              <p:cNvPr id="24" name="textruta 23">
                <a:extLst>
                  <a:ext uri="{FF2B5EF4-FFF2-40B4-BE49-F238E27FC236}">
                    <a16:creationId xmlns:a16="http://schemas.microsoft.com/office/drawing/2014/main" id="{87F88FDB-A536-E67B-56CF-ACBC00B32242}"/>
                  </a:ext>
                </a:extLst>
              </p:cNvPr>
              <p:cNvSpPr txBox="1"/>
              <p:nvPr/>
            </p:nvSpPr>
            <p:spPr>
              <a:xfrm>
                <a:off x="8925078" y="6532879"/>
                <a:ext cx="536180" cy="276999"/>
              </a:xfrm>
              <a:prstGeom prst="rect">
                <a:avLst/>
              </a:prstGeom>
              <a:noFill/>
            </p:spPr>
            <p:txBody>
              <a:bodyPr wrap="square" rtlCol="0">
                <a:spAutoFit/>
              </a:bodyPr>
              <a:lstStyle/>
              <a:p>
                <a:r>
                  <a:rPr lang="sv-SE" sz="1200" dirty="0"/>
                  <a:t>2014</a:t>
                </a:r>
                <a:endParaRPr lang="en-SE" dirty="0"/>
              </a:p>
            </p:txBody>
          </p:sp>
        </p:grpSp>
      </p:grpSp>
      <p:cxnSp>
        <p:nvCxnSpPr>
          <p:cNvPr id="62" name="Rak pilkoppling 61">
            <a:extLst>
              <a:ext uri="{FF2B5EF4-FFF2-40B4-BE49-F238E27FC236}">
                <a16:creationId xmlns:a16="http://schemas.microsoft.com/office/drawing/2014/main" id="{D97F654F-911C-3FEB-A029-CA4FB13CD5F7}"/>
              </a:ext>
            </a:extLst>
          </p:cNvPr>
          <p:cNvCxnSpPr>
            <a:cxnSpLocks/>
          </p:cNvCxnSpPr>
          <p:nvPr/>
        </p:nvCxnSpPr>
        <p:spPr>
          <a:xfrm>
            <a:off x="792480" y="6024880"/>
            <a:ext cx="0" cy="25400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4" name="textruta 63">
            <a:extLst>
              <a:ext uri="{FF2B5EF4-FFF2-40B4-BE49-F238E27FC236}">
                <a16:creationId xmlns:a16="http://schemas.microsoft.com/office/drawing/2014/main" id="{905BA744-EF44-F661-0F29-B8DF56EFA2E0}"/>
              </a:ext>
            </a:extLst>
          </p:cNvPr>
          <p:cNvSpPr txBox="1"/>
          <p:nvPr/>
        </p:nvSpPr>
        <p:spPr>
          <a:xfrm>
            <a:off x="4469731" y="6524476"/>
            <a:ext cx="536180" cy="276999"/>
          </a:xfrm>
          <a:prstGeom prst="rect">
            <a:avLst/>
          </a:prstGeom>
          <a:noFill/>
        </p:spPr>
        <p:txBody>
          <a:bodyPr wrap="square" rtlCol="0">
            <a:spAutoFit/>
          </a:bodyPr>
          <a:lstStyle/>
          <a:p>
            <a:r>
              <a:rPr lang="sv-SE" sz="1200" dirty="0"/>
              <a:t>2005</a:t>
            </a:r>
            <a:endParaRPr lang="en-SE" dirty="0"/>
          </a:p>
        </p:txBody>
      </p:sp>
    </p:spTree>
    <p:extLst>
      <p:ext uri="{BB962C8B-B14F-4D97-AF65-F5344CB8AC3E}">
        <p14:creationId xmlns:p14="http://schemas.microsoft.com/office/powerpoint/2010/main" val="1903558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38842E-162D-84E4-DAAA-C561E1CA71DF}"/>
              </a:ext>
            </a:extLst>
          </p:cNvPr>
          <p:cNvSpPr>
            <a:spLocks noGrp="1"/>
          </p:cNvSpPr>
          <p:nvPr>
            <p:ph type="ctrTitle"/>
          </p:nvPr>
        </p:nvSpPr>
        <p:spPr>
          <a:xfrm>
            <a:off x="1135620" y="620079"/>
            <a:ext cx="9512060" cy="761682"/>
          </a:xfrm>
        </p:spPr>
        <p:txBody>
          <a:bodyPr/>
          <a:lstStyle/>
          <a:p>
            <a:r>
              <a:rPr lang="sv-SE" sz="3600" dirty="0"/>
              <a:t>A </a:t>
            </a:r>
            <a:r>
              <a:rPr lang="sv-SE" sz="3600" dirty="0" err="1"/>
              <a:t>little</a:t>
            </a:r>
            <a:r>
              <a:rPr lang="sv-SE" sz="3600" dirty="0"/>
              <a:t> bit </a:t>
            </a:r>
            <a:r>
              <a:rPr lang="sv-SE" sz="3600" dirty="0" err="1"/>
              <a:t>of</a:t>
            </a:r>
            <a:r>
              <a:rPr lang="sv-SE" sz="3600" dirty="0"/>
              <a:t> </a:t>
            </a:r>
            <a:r>
              <a:rPr lang="sv-SE" sz="3600" dirty="0" err="1"/>
              <a:t>history</a:t>
            </a:r>
            <a:endParaRPr lang="en-SE" sz="3600" dirty="0"/>
          </a:p>
        </p:txBody>
      </p:sp>
      <p:sp>
        <p:nvSpPr>
          <p:cNvPr id="3" name="Underrubrik 2">
            <a:extLst>
              <a:ext uri="{FF2B5EF4-FFF2-40B4-BE49-F238E27FC236}">
                <a16:creationId xmlns:a16="http://schemas.microsoft.com/office/drawing/2014/main" id="{1865F2FB-1AC4-DD58-B9EA-9F3915C1021D}"/>
              </a:ext>
            </a:extLst>
          </p:cNvPr>
          <p:cNvSpPr>
            <a:spLocks noGrp="1"/>
          </p:cNvSpPr>
          <p:nvPr>
            <p:ph type="subTitle" idx="1"/>
          </p:nvPr>
        </p:nvSpPr>
        <p:spPr>
          <a:xfrm>
            <a:off x="1155940" y="1513840"/>
            <a:ext cx="7154940" cy="5019040"/>
          </a:xfrm>
        </p:spPr>
        <p:txBody>
          <a:bodyPr/>
          <a:lstStyle/>
          <a:p>
            <a:pPr algn="l"/>
            <a:r>
              <a:rPr lang="sv-SE" dirty="0" err="1"/>
              <a:t>Development</a:t>
            </a:r>
            <a:r>
              <a:rPr lang="sv-SE" dirty="0"/>
              <a:t> </a:t>
            </a:r>
            <a:r>
              <a:rPr lang="sv-SE" dirty="0" err="1"/>
              <a:t>often</a:t>
            </a:r>
            <a:r>
              <a:rPr lang="sv-SE" dirty="0"/>
              <a:t> starts </a:t>
            </a:r>
            <a:r>
              <a:rPr lang="sv-SE" dirty="0" err="1"/>
              <a:t>with</a:t>
            </a:r>
            <a:r>
              <a:rPr lang="sv-SE" dirty="0"/>
              <a:t> a </a:t>
            </a:r>
            <a:r>
              <a:rPr lang="sv-SE" dirty="0" err="1"/>
              <a:t>threat</a:t>
            </a:r>
            <a:r>
              <a:rPr lang="sv-SE" dirty="0"/>
              <a:t> …. or </a:t>
            </a:r>
            <a:r>
              <a:rPr lang="sv-SE" dirty="0" err="1"/>
              <a:t>more</a:t>
            </a:r>
            <a:r>
              <a:rPr lang="sv-SE" dirty="0"/>
              <a:t>.</a:t>
            </a:r>
          </a:p>
          <a:p>
            <a:pPr marL="342900" indent="-342900" algn="l">
              <a:buFont typeface="Arial" panose="020B0604020202020204" pitchFamily="34" charset="0"/>
              <a:buChar char="•"/>
            </a:pPr>
            <a:r>
              <a:rPr lang="sv-SE" dirty="0" err="1"/>
              <a:t>Local</a:t>
            </a:r>
            <a:r>
              <a:rPr lang="sv-SE" dirty="0"/>
              <a:t> </a:t>
            </a:r>
            <a:r>
              <a:rPr lang="sv-SE" dirty="0" err="1"/>
              <a:t>firebrigade</a:t>
            </a:r>
            <a:endParaRPr lang="sv-SE" dirty="0"/>
          </a:p>
          <a:p>
            <a:pPr marL="342900" indent="-342900" algn="l">
              <a:buFont typeface="Arial" panose="020B0604020202020204" pitchFamily="34" charset="0"/>
              <a:buChar char="•"/>
            </a:pPr>
            <a:r>
              <a:rPr lang="sv-SE" dirty="0" err="1"/>
              <a:t>Changing</a:t>
            </a:r>
            <a:r>
              <a:rPr lang="sv-SE" dirty="0"/>
              <a:t> </a:t>
            </a:r>
            <a:r>
              <a:rPr lang="sv-SE" dirty="0" err="1"/>
              <a:t>zip</a:t>
            </a:r>
            <a:r>
              <a:rPr lang="sv-SE" dirty="0"/>
              <a:t> </a:t>
            </a:r>
            <a:r>
              <a:rPr lang="sv-SE" dirty="0" err="1"/>
              <a:t>code</a:t>
            </a:r>
            <a:endParaRPr lang="sv-SE" dirty="0"/>
          </a:p>
          <a:p>
            <a:pPr marL="342900" indent="-342900" algn="l">
              <a:buFont typeface="Arial" panose="020B0604020202020204" pitchFamily="34" charset="0"/>
              <a:buChar char="•"/>
            </a:pPr>
            <a:r>
              <a:rPr lang="sv-SE" dirty="0" err="1"/>
              <a:t>Closing</a:t>
            </a:r>
            <a:r>
              <a:rPr lang="sv-SE" dirty="0"/>
              <a:t> the </a:t>
            </a:r>
            <a:r>
              <a:rPr lang="sv-SE" dirty="0" err="1"/>
              <a:t>local</a:t>
            </a:r>
            <a:r>
              <a:rPr lang="sv-SE" dirty="0"/>
              <a:t> shop</a:t>
            </a:r>
          </a:p>
          <a:p>
            <a:pPr marL="342900" indent="-342900" algn="l">
              <a:buFont typeface="Arial" panose="020B0604020202020204" pitchFamily="34" charset="0"/>
              <a:buChar char="•"/>
            </a:pPr>
            <a:r>
              <a:rPr lang="sv-SE" dirty="0" err="1"/>
              <a:t>Closing</a:t>
            </a:r>
            <a:r>
              <a:rPr lang="sv-SE" dirty="0"/>
              <a:t> the </a:t>
            </a:r>
            <a:r>
              <a:rPr lang="sv-SE" dirty="0" err="1"/>
              <a:t>elderly</a:t>
            </a:r>
            <a:r>
              <a:rPr lang="sv-SE" dirty="0"/>
              <a:t> </a:t>
            </a:r>
            <a:r>
              <a:rPr lang="sv-SE" dirty="0" err="1"/>
              <a:t>home</a:t>
            </a:r>
            <a:endParaRPr lang="sv-SE" dirty="0"/>
          </a:p>
          <a:p>
            <a:pPr marL="342900" indent="-342900" algn="l">
              <a:buFont typeface="Arial" panose="020B0604020202020204" pitchFamily="34" charset="0"/>
              <a:buChar char="•"/>
            </a:pPr>
            <a:r>
              <a:rPr lang="sv-SE" dirty="0" err="1"/>
              <a:t>Closing</a:t>
            </a:r>
            <a:r>
              <a:rPr lang="sv-SE" dirty="0"/>
              <a:t> the </a:t>
            </a:r>
            <a:r>
              <a:rPr lang="sv-SE" dirty="0" err="1"/>
              <a:t>primary</a:t>
            </a:r>
            <a:r>
              <a:rPr lang="sv-SE" dirty="0"/>
              <a:t> </a:t>
            </a:r>
            <a:r>
              <a:rPr lang="sv-SE" dirty="0" err="1"/>
              <a:t>school</a:t>
            </a:r>
            <a:endParaRPr lang="sv-SE" dirty="0"/>
          </a:p>
          <a:p>
            <a:pPr marL="342900" indent="-342900" algn="l">
              <a:buFont typeface="Arial" panose="020B0604020202020204" pitchFamily="34" charset="0"/>
              <a:buChar char="•"/>
            </a:pPr>
            <a:r>
              <a:rPr lang="sv-SE" dirty="0" err="1"/>
              <a:t>Electricity</a:t>
            </a:r>
            <a:r>
              <a:rPr lang="sv-SE" dirty="0"/>
              <a:t> blackout</a:t>
            </a:r>
            <a:endParaRPr lang="en-SE" dirty="0"/>
          </a:p>
          <a:p>
            <a:pPr marL="342900" indent="-342900" algn="l">
              <a:buFont typeface="Arial" panose="020B0604020202020204" pitchFamily="34" charset="0"/>
              <a:buChar char="•"/>
            </a:pPr>
            <a:r>
              <a:rPr lang="sv-SE" dirty="0"/>
              <a:t>Lack </a:t>
            </a:r>
            <a:r>
              <a:rPr lang="sv-SE" dirty="0" err="1"/>
              <a:t>of</a:t>
            </a:r>
            <a:r>
              <a:rPr lang="sv-SE" dirty="0"/>
              <a:t> </a:t>
            </a:r>
            <a:r>
              <a:rPr lang="sv-SE" dirty="0" err="1"/>
              <a:t>broadband</a:t>
            </a:r>
            <a:endParaRPr lang="sv-SE" dirty="0"/>
          </a:p>
        </p:txBody>
      </p:sp>
      <p:sp>
        <p:nvSpPr>
          <p:cNvPr id="4" name="textruta 3">
            <a:extLst>
              <a:ext uri="{FF2B5EF4-FFF2-40B4-BE49-F238E27FC236}">
                <a16:creationId xmlns:a16="http://schemas.microsoft.com/office/drawing/2014/main" id="{A921E146-B49E-52DF-CE7A-829687F7A56D}"/>
              </a:ext>
            </a:extLst>
          </p:cNvPr>
          <p:cNvSpPr txBox="1"/>
          <p:nvPr/>
        </p:nvSpPr>
        <p:spPr>
          <a:xfrm>
            <a:off x="6532880" y="2326640"/>
            <a:ext cx="5029200" cy="923330"/>
          </a:xfrm>
          <a:prstGeom prst="rect">
            <a:avLst/>
          </a:prstGeom>
          <a:noFill/>
        </p:spPr>
        <p:txBody>
          <a:bodyPr wrap="square" rtlCol="0">
            <a:spAutoFit/>
          </a:bodyPr>
          <a:lstStyle/>
          <a:p>
            <a:r>
              <a:rPr lang="sv-SE" dirty="0"/>
              <a:t>Change </a:t>
            </a:r>
            <a:r>
              <a:rPr lang="sv-SE" dirty="0" err="1"/>
              <a:t>of</a:t>
            </a:r>
            <a:r>
              <a:rPr lang="sv-SE" dirty="0"/>
              <a:t> the </a:t>
            </a:r>
            <a:r>
              <a:rPr lang="sv-SE" dirty="0" err="1"/>
              <a:t>local</a:t>
            </a:r>
            <a:r>
              <a:rPr lang="sv-SE" dirty="0"/>
              <a:t> </a:t>
            </a:r>
            <a:r>
              <a:rPr lang="sv-SE" dirty="0" err="1"/>
              <a:t>zipcode</a:t>
            </a:r>
            <a:r>
              <a:rPr lang="sv-SE" dirty="0"/>
              <a:t> for Häradsbäck and just be </a:t>
            </a:r>
            <a:r>
              <a:rPr lang="sv-SE" dirty="0" err="1"/>
              <a:t>called</a:t>
            </a:r>
            <a:r>
              <a:rPr lang="sv-SE" dirty="0"/>
              <a:t> Älmhult.</a:t>
            </a:r>
            <a:br>
              <a:rPr lang="sv-SE" dirty="0"/>
            </a:br>
            <a:r>
              <a:rPr lang="sv-SE" dirty="0"/>
              <a:t>The </a:t>
            </a:r>
            <a:r>
              <a:rPr lang="sv-SE" dirty="0" err="1"/>
              <a:t>village</a:t>
            </a:r>
            <a:r>
              <a:rPr lang="sv-SE" dirty="0"/>
              <a:t> association </a:t>
            </a:r>
            <a:r>
              <a:rPr lang="sv-SE" dirty="0" err="1"/>
              <a:t>fought</a:t>
            </a:r>
            <a:r>
              <a:rPr lang="sv-SE" dirty="0"/>
              <a:t> and </a:t>
            </a:r>
            <a:r>
              <a:rPr lang="sv-SE" dirty="0" err="1"/>
              <a:t>won</a:t>
            </a:r>
            <a:r>
              <a:rPr lang="sv-SE" dirty="0"/>
              <a:t>. </a:t>
            </a:r>
            <a:endParaRPr lang="en-SE" dirty="0"/>
          </a:p>
        </p:txBody>
      </p:sp>
      <p:sp>
        <p:nvSpPr>
          <p:cNvPr id="5" name="Rektangel: rundade hörn 4">
            <a:extLst>
              <a:ext uri="{FF2B5EF4-FFF2-40B4-BE49-F238E27FC236}">
                <a16:creationId xmlns:a16="http://schemas.microsoft.com/office/drawing/2014/main" id="{D85347BF-CF91-7889-D69B-3068540E5134}"/>
              </a:ext>
            </a:extLst>
          </p:cNvPr>
          <p:cNvSpPr/>
          <p:nvPr/>
        </p:nvSpPr>
        <p:spPr>
          <a:xfrm>
            <a:off x="6695440" y="3576320"/>
            <a:ext cx="4480560" cy="122936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6" name="textruta 5">
            <a:extLst>
              <a:ext uri="{FF2B5EF4-FFF2-40B4-BE49-F238E27FC236}">
                <a16:creationId xmlns:a16="http://schemas.microsoft.com/office/drawing/2014/main" id="{75D8DBB7-E769-BEFA-71CE-A38D3BBFD4C5}"/>
              </a:ext>
            </a:extLst>
          </p:cNvPr>
          <p:cNvSpPr txBox="1"/>
          <p:nvPr/>
        </p:nvSpPr>
        <p:spPr>
          <a:xfrm>
            <a:off x="6979920" y="3882350"/>
            <a:ext cx="3962400" cy="584775"/>
          </a:xfrm>
          <a:prstGeom prst="rect">
            <a:avLst/>
          </a:prstGeom>
          <a:noFill/>
        </p:spPr>
        <p:txBody>
          <a:bodyPr wrap="square" rtlCol="0">
            <a:spAutoFit/>
          </a:bodyPr>
          <a:lstStyle/>
          <a:p>
            <a:r>
              <a:rPr lang="en-SE" sz="3200" b="0" i="0" dirty="0">
                <a:solidFill>
                  <a:schemeClr val="bg1"/>
                </a:solidFill>
                <a:effectLst/>
                <a:latin typeface="Arial" panose="020B0604020202020204" pitchFamily="34" charset="0"/>
              </a:rPr>
              <a:t>34392</a:t>
            </a:r>
            <a:r>
              <a:rPr lang="sv-SE" sz="3200" dirty="0">
                <a:solidFill>
                  <a:schemeClr val="bg1"/>
                </a:solidFill>
              </a:rPr>
              <a:t>  Häradsbäck</a:t>
            </a:r>
            <a:endParaRPr lang="en-SE" sz="3200" dirty="0">
              <a:solidFill>
                <a:schemeClr val="bg1"/>
              </a:solidFill>
            </a:endParaRPr>
          </a:p>
        </p:txBody>
      </p:sp>
      <p:grpSp>
        <p:nvGrpSpPr>
          <p:cNvPr id="7" name="Grupp 6">
            <a:extLst>
              <a:ext uri="{FF2B5EF4-FFF2-40B4-BE49-F238E27FC236}">
                <a16:creationId xmlns:a16="http://schemas.microsoft.com/office/drawing/2014/main" id="{34FA7A9A-D5FB-D1E7-4B1D-5DBA97D536FA}"/>
              </a:ext>
            </a:extLst>
          </p:cNvPr>
          <p:cNvGrpSpPr/>
          <p:nvPr/>
        </p:nvGrpSpPr>
        <p:grpSpPr>
          <a:xfrm>
            <a:off x="223520" y="6241832"/>
            <a:ext cx="11816080" cy="568047"/>
            <a:chOff x="223520" y="6241832"/>
            <a:chExt cx="11816080" cy="568047"/>
          </a:xfrm>
        </p:grpSpPr>
        <p:grpSp>
          <p:nvGrpSpPr>
            <p:cNvPr id="8" name="Grupp 7">
              <a:extLst>
                <a:ext uri="{FF2B5EF4-FFF2-40B4-BE49-F238E27FC236}">
                  <a16:creationId xmlns:a16="http://schemas.microsoft.com/office/drawing/2014/main" id="{299D2851-5EDC-A468-15CF-CD96205A023D}"/>
                </a:ext>
              </a:extLst>
            </p:cNvPr>
            <p:cNvGrpSpPr/>
            <p:nvPr/>
          </p:nvGrpSpPr>
          <p:grpSpPr>
            <a:xfrm>
              <a:off x="223520" y="6241832"/>
              <a:ext cx="11816080" cy="189448"/>
              <a:chOff x="223520" y="6241832"/>
              <a:chExt cx="11816080" cy="189448"/>
            </a:xfrm>
          </p:grpSpPr>
          <p:cxnSp>
            <p:nvCxnSpPr>
              <p:cNvPr id="20" name="Rak pilkoppling 19">
                <a:extLst>
                  <a:ext uri="{FF2B5EF4-FFF2-40B4-BE49-F238E27FC236}">
                    <a16:creationId xmlns:a16="http://schemas.microsoft.com/office/drawing/2014/main" id="{8295D758-CA60-4082-F061-AE29E366EA1B}"/>
                  </a:ext>
                </a:extLst>
              </p:cNvPr>
              <p:cNvCxnSpPr/>
              <p:nvPr/>
            </p:nvCxnSpPr>
            <p:spPr>
              <a:xfrm>
                <a:off x="223520" y="6431280"/>
                <a:ext cx="11816080" cy="0"/>
              </a:xfrm>
              <a:prstGeom prst="straightConnector1">
                <a:avLst/>
              </a:prstGeom>
              <a:ln w="444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8CBDD586-7889-25B4-9B72-871BF1E0AB16}"/>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B951D6EB-CD5C-5B76-4285-9B2CDB4B49B3}"/>
                  </a:ext>
                </a:extLst>
              </p:cNvPr>
              <p:cNvCxnSpPr/>
              <p:nvPr/>
            </p:nvCxnSpPr>
            <p:spPr>
              <a:xfrm>
                <a:off x="224536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3" name="Grupp 22">
                <a:extLst>
                  <a:ext uri="{FF2B5EF4-FFF2-40B4-BE49-F238E27FC236}">
                    <a16:creationId xmlns:a16="http://schemas.microsoft.com/office/drawing/2014/main" id="{3AD489B5-44DA-FFC0-CC5D-48C07825DEB0}"/>
                  </a:ext>
                </a:extLst>
              </p:cNvPr>
              <p:cNvGrpSpPr/>
              <p:nvPr/>
            </p:nvGrpSpPr>
            <p:grpSpPr>
              <a:xfrm>
                <a:off x="3703801" y="6251992"/>
                <a:ext cx="2547861" cy="163552"/>
                <a:chOff x="792480" y="6267728"/>
                <a:chExt cx="2547861" cy="163552"/>
              </a:xfrm>
            </p:grpSpPr>
            <p:grpSp>
              <p:nvGrpSpPr>
                <p:cNvPr id="46" name="Grupp 45">
                  <a:extLst>
                    <a:ext uri="{FF2B5EF4-FFF2-40B4-BE49-F238E27FC236}">
                      <a16:creationId xmlns:a16="http://schemas.microsoft.com/office/drawing/2014/main" id="{2AA4B889-415E-2814-0A38-E073E077A541}"/>
                    </a:ext>
                  </a:extLst>
                </p:cNvPr>
                <p:cNvGrpSpPr/>
                <p:nvPr/>
              </p:nvGrpSpPr>
              <p:grpSpPr>
                <a:xfrm>
                  <a:off x="792480" y="6267728"/>
                  <a:ext cx="1076960" cy="163552"/>
                  <a:chOff x="792480" y="6267728"/>
                  <a:chExt cx="1076960" cy="163552"/>
                </a:xfrm>
              </p:grpSpPr>
              <p:cxnSp>
                <p:nvCxnSpPr>
                  <p:cNvPr id="52" name="Rak koppling 51">
                    <a:extLst>
                      <a:ext uri="{FF2B5EF4-FFF2-40B4-BE49-F238E27FC236}">
                        <a16:creationId xmlns:a16="http://schemas.microsoft.com/office/drawing/2014/main" id="{48E107F7-66C1-6835-D2C5-0FBBD340C27B}"/>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3" name="Rak koppling 52">
                    <a:extLst>
                      <a:ext uri="{FF2B5EF4-FFF2-40B4-BE49-F238E27FC236}">
                        <a16:creationId xmlns:a16="http://schemas.microsoft.com/office/drawing/2014/main" id="{0BF17F5D-C7AE-7DEF-32D3-D9C30BCE4AB6}"/>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Rak koppling 53">
                    <a:extLst>
                      <a:ext uri="{FF2B5EF4-FFF2-40B4-BE49-F238E27FC236}">
                        <a16:creationId xmlns:a16="http://schemas.microsoft.com/office/drawing/2014/main" id="{BD76A56D-33F6-7BC1-593D-FF4B1B748C50}"/>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5" name="Rak koppling 54">
                    <a:extLst>
                      <a:ext uri="{FF2B5EF4-FFF2-40B4-BE49-F238E27FC236}">
                        <a16:creationId xmlns:a16="http://schemas.microsoft.com/office/drawing/2014/main" id="{04674782-26A2-867B-B82F-0B6CE67CECB2}"/>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7" name="Grupp 46">
                  <a:extLst>
                    <a:ext uri="{FF2B5EF4-FFF2-40B4-BE49-F238E27FC236}">
                      <a16:creationId xmlns:a16="http://schemas.microsoft.com/office/drawing/2014/main" id="{BCFDADFA-16B6-B93C-7FA4-F7E6B4DF8BF1}"/>
                    </a:ext>
                  </a:extLst>
                </p:cNvPr>
                <p:cNvGrpSpPr/>
                <p:nvPr/>
              </p:nvGrpSpPr>
              <p:grpSpPr>
                <a:xfrm>
                  <a:off x="2263381" y="6267728"/>
                  <a:ext cx="1076960" cy="163552"/>
                  <a:chOff x="792480" y="6267728"/>
                  <a:chExt cx="1076960" cy="163552"/>
                </a:xfrm>
              </p:grpSpPr>
              <p:cxnSp>
                <p:nvCxnSpPr>
                  <p:cNvPr id="48" name="Rak koppling 47">
                    <a:extLst>
                      <a:ext uri="{FF2B5EF4-FFF2-40B4-BE49-F238E27FC236}">
                        <a16:creationId xmlns:a16="http://schemas.microsoft.com/office/drawing/2014/main" id="{AC7C269E-4E1F-ECE9-367A-2A787BA62EFA}"/>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Rak koppling 48">
                    <a:extLst>
                      <a:ext uri="{FF2B5EF4-FFF2-40B4-BE49-F238E27FC236}">
                        <a16:creationId xmlns:a16="http://schemas.microsoft.com/office/drawing/2014/main" id="{B2362F5E-44D6-E131-3A82-0CEB95EF6C30}"/>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Rak koppling 49">
                    <a:extLst>
                      <a:ext uri="{FF2B5EF4-FFF2-40B4-BE49-F238E27FC236}">
                        <a16:creationId xmlns:a16="http://schemas.microsoft.com/office/drawing/2014/main" id="{E51DE9BC-4F26-CC6C-57B1-EDF6DEAFC898}"/>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Rak koppling 50">
                    <a:extLst>
                      <a:ext uri="{FF2B5EF4-FFF2-40B4-BE49-F238E27FC236}">
                        <a16:creationId xmlns:a16="http://schemas.microsoft.com/office/drawing/2014/main" id="{1B29E596-5E9A-799E-36BD-0F57FDDA4153}"/>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4" name="Grupp 23">
                <a:extLst>
                  <a:ext uri="{FF2B5EF4-FFF2-40B4-BE49-F238E27FC236}">
                    <a16:creationId xmlns:a16="http://schemas.microsoft.com/office/drawing/2014/main" id="{F17D3553-99EA-2162-3C0D-D03B747B24E5}"/>
                  </a:ext>
                </a:extLst>
              </p:cNvPr>
              <p:cNvGrpSpPr/>
              <p:nvPr/>
            </p:nvGrpSpPr>
            <p:grpSpPr>
              <a:xfrm>
                <a:off x="6248398" y="6257568"/>
                <a:ext cx="2547861" cy="163552"/>
                <a:chOff x="792480" y="6267728"/>
                <a:chExt cx="2547861" cy="163552"/>
              </a:xfrm>
            </p:grpSpPr>
            <p:grpSp>
              <p:nvGrpSpPr>
                <p:cNvPr id="36" name="Grupp 35">
                  <a:extLst>
                    <a:ext uri="{FF2B5EF4-FFF2-40B4-BE49-F238E27FC236}">
                      <a16:creationId xmlns:a16="http://schemas.microsoft.com/office/drawing/2014/main" id="{E12AA8C9-2A3B-1FC8-4DDE-440F42AF7B7B}"/>
                    </a:ext>
                  </a:extLst>
                </p:cNvPr>
                <p:cNvGrpSpPr/>
                <p:nvPr/>
              </p:nvGrpSpPr>
              <p:grpSpPr>
                <a:xfrm>
                  <a:off x="792480" y="6267728"/>
                  <a:ext cx="1076960" cy="163552"/>
                  <a:chOff x="792480" y="6267728"/>
                  <a:chExt cx="1076960" cy="163552"/>
                </a:xfrm>
              </p:grpSpPr>
              <p:cxnSp>
                <p:nvCxnSpPr>
                  <p:cNvPr id="42" name="Rak koppling 41">
                    <a:extLst>
                      <a:ext uri="{FF2B5EF4-FFF2-40B4-BE49-F238E27FC236}">
                        <a16:creationId xmlns:a16="http://schemas.microsoft.com/office/drawing/2014/main" id="{E9AB9696-B560-7EF8-5BE6-0D57A78F6711}"/>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Rak koppling 42">
                    <a:extLst>
                      <a:ext uri="{FF2B5EF4-FFF2-40B4-BE49-F238E27FC236}">
                        <a16:creationId xmlns:a16="http://schemas.microsoft.com/office/drawing/2014/main" id="{4F47B600-72C3-0725-6CBB-C8658AAAD955}"/>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Rak koppling 43">
                    <a:extLst>
                      <a:ext uri="{FF2B5EF4-FFF2-40B4-BE49-F238E27FC236}">
                        <a16:creationId xmlns:a16="http://schemas.microsoft.com/office/drawing/2014/main" id="{976EE9B9-3029-1D69-BDB1-CD448A243C56}"/>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Rak koppling 44">
                    <a:extLst>
                      <a:ext uri="{FF2B5EF4-FFF2-40B4-BE49-F238E27FC236}">
                        <a16:creationId xmlns:a16="http://schemas.microsoft.com/office/drawing/2014/main" id="{702BED0B-5878-760E-99D6-CBDCF37B1916}"/>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7" name="Grupp 36">
                  <a:extLst>
                    <a:ext uri="{FF2B5EF4-FFF2-40B4-BE49-F238E27FC236}">
                      <a16:creationId xmlns:a16="http://schemas.microsoft.com/office/drawing/2014/main" id="{B4DC07A1-EBE2-17E7-179E-982C6097CC4C}"/>
                    </a:ext>
                  </a:extLst>
                </p:cNvPr>
                <p:cNvGrpSpPr/>
                <p:nvPr/>
              </p:nvGrpSpPr>
              <p:grpSpPr>
                <a:xfrm>
                  <a:off x="2263381" y="6267728"/>
                  <a:ext cx="1076960" cy="163552"/>
                  <a:chOff x="792480" y="6267728"/>
                  <a:chExt cx="1076960" cy="163552"/>
                </a:xfrm>
              </p:grpSpPr>
              <p:cxnSp>
                <p:nvCxnSpPr>
                  <p:cNvPr id="38" name="Rak koppling 37">
                    <a:extLst>
                      <a:ext uri="{FF2B5EF4-FFF2-40B4-BE49-F238E27FC236}">
                        <a16:creationId xmlns:a16="http://schemas.microsoft.com/office/drawing/2014/main" id="{EE062A3D-52D0-E813-8AE0-3B0B56102FB9}"/>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A11D6672-AEBB-7AF5-E23E-02580E4D0160}"/>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89909655-F36C-255D-9EE3-476B3586C64E}"/>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Rak koppling 40">
                    <a:extLst>
                      <a:ext uri="{FF2B5EF4-FFF2-40B4-BE49-F238E27FC236}">
                        <a16:creationId xmlns:a16="http://schemas.microsoft.com/office/drawing/2014/main" id="{01807546-C8D1-0918-F566-727070E80091}"/>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5" name="Grupp 24">
                <a:extLst>
                  <a:ext uri="{FF2B5EF4-FFF2-40B4-BE49-F238E27FC236}">
                    <a16:creationId xmlns:a16="http://schemas.microsoft.com/office/drawing/2014/main" id="{92B0755A-95A2-0605-1F6A-4E4F13EAB403}"/>
                  </a:ext>
                </a:extLst>
              </p:cNvPr>
              <p:cNvGrpSpPr/>
              <p:nvPr/>
            </p:nvGrpSpPr>
            <p:grpSpPr>
              <a:xfrm>
                <a:off x="9159719" y="6241832"/>
                <a:ext cx="2547861" cy="163552"/>
                <a:chOff x="792480" y="6267728"/>
                <a:chExt cx="2547861" cy="163552"/>
              </a:xfrm>
            </p:grpSpPr>
            <p:grpSp>
              <p:nvGrpSpPr>
                <p:cNvPr id="26" name="Grupp 25">
                  <a:extLst>
                    <a:ext uri="{FF2B5EF4-FFF2-40B4-BE49-F238E27FC236}">
                      <a16:creationId xmlns:a16="http://schemas.microsoft.com/office/drawing/2014/main" id="{00C49752-B83C-E1DE-8404-09A37AAA8B20}"/>
                    </a:ext>
                  </a:extLst>
                </p:cNvPr>
                <p:cNvGrpSpPr/>
                <p:nvPr/>
              </p:nvGrpSpPr>
              <p:grpSpPr>
                <a:xfrm>
                  <a:off x="792480" y="6267728"/>
                  <a:ext cx="1076960" cy="163552"/>
                  <a:chOff x="792480" y="6267728"/>
                  <a:chExt cx="1076960" cy="163552"/>
                </a:xfrm>
              </p:grpSpPr>
              <p:cxnSp>
                <p:nvCxnSpPr>
                  <p:cNvPr id="32" name="Rak koppling 31">
                    <a:extLst>
                      <a:ext uri="{FF2B5EF4-FFF2-40B4-BE49-F238E27FC236}">
                        <a16:creationId xmlns:a16="http://schemas.microsoft.com/office/drawing/2014/main" id="{7524AE64-6631-45DB-A2F8-291973513381}"/>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CDDC760-7C74-7FE2-75FA-9EC45D3F34ED}"/>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Rak koppling 33">
                    <a:extLst>
                      <a:ext uri="{FF2B5EF4-FFF2-40B4-BE49-F238E27FC236}">
                        <a16:creationId xmlns:a16="http://schemas.microsoft.com/office/drawing/2014/main" id="{76EB14C5-028E-028C-C646-99DEC2D5089F}"/>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Rak koppling 34">
                    <a:extLst>
                      <a:ext uri="{FF2B5EF4-FFF2-40B4-BE49-F238E27FC236}">
                        <a16:creationId xmlns:a16="http://schemas.microsoft.com/office/drawing/2014/main" id="{E089AB3F-4299-A230-288C-0D34DB7D79F4}"/>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7" name="Grupp 26">
                  <a:extLst>
                    <a:ext uri="{FF2B5EF4-FFF2-40B4-BE49-F238E27FC236}">
                      <a16:creationId xmlns:a16="http://schemas.microsoft.com/office/drawing/2014/main" id="{C5DE003A-A2C2-0ACC-7F75-2D75CDE8EC3D}"/>
                    </a:ext>
                  </a:extLst>
                </p:cNvPr>
                <p:cNvGrpSpPr/>
                <p:nvPr/>
              </p:nvGrpSpPr>
              <p:grpSpPr>
                <a:xfrm>
                  <a:off x="2263381" y="6267728"/>
                  <a:ext cx="1076960" cy="163552"/>
                  <a:chOff x="792480" y="6267728"/>
                  <a:chExt cx="1076960" cy="163552"/>
                </a:xfrm>
              </p:grpSpPr>
              <p:cxnSp>
                <p:nvCxnSpPr>
                  <p:cNvPr id="28" name="Rak koppling 27">
                    <a:extLst>
                      <a:ext uri="{FF2B5EF4-FFF2-40B4-BE49-F238E27FC236}">
                        <a16:creationId xmlns:a16="http://schemas.microsoft.com/office/drawing/2014/main" id="{F447CBD8-A4CC-80F7-E9C1-4817575F18AC}"/>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Rak koppling 28">
                    <a:extLst>
                      <a:ext uri="{FF2B5EF4-FFF2-40B4-BE49-F238E27FC236}">
                        <a16:creationId xmlns:a16="http://schemas.microsoft.com/office/drawing/2014/main" id="{EFEAB0FB-291C-D9C1-6AB8-B1DDFD1F4A85}"/>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3E32F7D2-444C-FD77-421D-7B3A489579AF}"/>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D0B1D664-CEEF-F2F5-EC0B-FD0FCDA78C86}"/>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9" name="textruta 8">
              <a:extLst>
                <a:ext uri="{FF2B5EF4-FFF2-40B4-BE49-F238E27FC236}">
                  <a16:creationId xmlns:a16="http://schemas.microsoft.com/office/drawing/2014/main" id="{0C727567-BE90-EDFD-645D-EEE27F16AE87}"/>
                </a:ext>
              </a:extLst>
            </p:cNvPr>
            <p:cNvSpPr txBox="1"/>
            <p:nvPr/>
          </p:nvSpPr>
          <p:spPr>
            <a:xfrm>
              <a:off x="538480" y="6482080"/>
              <a:ext cx="536180" cy="276999"/>
            </a:xfrm>
            <a:prstGeom prst="rect">
              <a:avLst/>
            </a:prstGeom>
            <a:noFill/>
          </p:spPr>
          <p:txBody>
            <a:bodyPr wrap="square" rtlCol="0">
              <a:spAutoFit/>
            </a:bodyPr>
            <a:lstStyle/>
            <a:p>
              <a:r>
                <a:rPr lang="sv-SE" sz="1200" dirty="0"/>
                <a:t>1980</a:t>
              </a:r>
              <a:endParaRPr lang="en-SE" dirty="0"/>
            </a:p>
          </p:txBody>
        </p:sp>
        <p:grpSp>
          <p:nvGrpSpPr>
            <p:cNvPr id="10" name="Grupp 9">
              <a:extLst>
                <a:ext uri="{FF2B5EF4-FFF2-40B4-BE49-F238E27FC236}">
                  <a16:creationId xmlns:a16="http://schemas.microsoft.com/office/drawing/2014/main" id="{76F72DE2-74BA-D085-76A3-1F17A16EA894}"/>
                </a:ext>
              </a:extLst>
            </p:cNvPr>
            <p:cNvGrpSpPr/>
            <p:nvPr/>
          </p:nvGrpSpPr>
          <p:grpSpPr>
            <a:xfrm>
              <a:off x="1942861" y="6482080"/>
              <a:ext cx="8689093" cy="327799"/>
              <a:chOff x="3009661" y="6482080"/>
              <a:chExt cx="8689093" cy="327799"/>
            </a:xfrm>
          </p:grpSpPr>
          <p:sp>
            <p:nvSpPr>
              <p:cNvPr id="11" name="textruta 10">
                <a:extLst>
                  <a:ext uri="{FF2B5EF4-FFF2-40B4-BE49-F238E27FC236}">
                    <a16:creationId xmlns:a16="http://schemas.microsoft.com/office/drawing/2014/main" id="{A1CDA867-BC3A-C346-0C44-F6CD8A952E44}"/>
                  </a:ext>
                </a:extLst>
              </p:cNvPr>
              <p:cNvSpPr txBox="1"/>
              <p:nvPr/>
            </p:nvSpPr>
            <p:spPr>
              <a:xfrm>
                <a:off x="10296678" y="6518136"/>
                <a:ext cx="536180" cy="276999"/>
              </a:xfrm>
              <a:prstGeom prst="rect">
                <a:avLst/>
              </a:prstGeom>
              <a:noFill/>
            </p:spPr>
            <p:txBody>
              <a:bodyPr wrap="square" rtlCol="0">
                <a:spAutoFit/>
              </a:bodyPr>
              <a:lstStyle/>
              <a:p>
                <a:r>
                  <a:rPr lang="sv-SE" sz="1200" dirty="0"/>
                  <a:t>2018</a:t>
                </a:r>
                <a:endParaRPr lang="en-SE" dirty="0"/>
              </a:p>
            </p:txBody>
          </p:sp>
          <p:sp>
            <p:nvSpPr>
              <p:cNvPr id="12" name="textruta 11">
                <a:extLst>
                  <a:ext uri="{FF2B5EF4-FFF2-40B4-BE49-F238E27FC236}">
                    <a16:creationId xmlns:a16="http://schemas.microsoft.com/office/drawing/2014/main" id="{5F234A65-AF8C-81F7-BBF7-4C8D9C3120C2}"/>
                  </a:ext>
                </a:extLst>
              </p:cNvPr>
              <p:cNvSpPr txBox="1"/>
              <p:nvPr/>
            </p:nvSpPr>
            <p:spPr>
              <a:xfrm>
                <a:off x="10729626" y="6518136"/>
                <a:ext cx="536180" cy="276999"/>
              </a:xfrm>
              <a:prstGeom prst="rect">
                <a:avLst/>
              </a:prstGeom>
              <a:noFill/>
            </p:spPr>
            <p:txBody>
              <a:bodyPr wrap="square" rtlCol="0">
                <a:spAutoFit/>
              </a:bodyPr>
              <a:lstStyle/>
              <a:p>
                <a:r>
                  <a:rPr lang="sv-SE" sz="1200" dirty="0"/>
                  <a:t>2019</a:t>
                </a:r>
                <a:endParaRPr lang="en-SE" dirty="0"/>
              </a:p>
            </p:txBody>
          </p:sp>
          <p:sp>
            <p:nvSpPr>
              <p:cNvPr id="13" name="textruta 12">
                <a:extLst>
                  <a:ext uri="{FF2B5EF4-FFF2-40B4-BE49-F238E27FC236}">
                    <a16:creationId xmlns:a16="http://schemas.microsoft.com/office/drawing/2014/main" id="{90CA0FC6-CF7C-2B8A-0823-6D1A0BDC3DC2}"/>
                  </a:ext>
                </a:extLst>
              </p:cNvPr>
              <p:cNvSpPr txBox="1"/>
              <p:nvPr/>
            </p:nvSpPr>
            <p:spPr>
              <a:xfrm>
                <a:off x="11162574" y="6508968"/>
                <a:ext cx="536180" cy="276999"/>
              </a:xfrm>
              <a:prstGeom prst="rect">
                <a:avLst/>
              </a:prstGeom>
              <a:noFill/>
            </p:spPr>
            <p:txBody>
              <a:bodyPr wrap="square" rtlCol="0">
                <a:spAutoFit/>
              </a:bodyPr>
              <a:lstStyle/>
              <a:p>
                <a:r>
                  <a:rPr lang="sv-SE" sz="1200" dirty="0"/>
                  <a:t>2020</a:t>
                </a:r>
                <a:endParaRPr lang="en-SE" dirty="0"/>
              </a:p>
            </p:txBody>
          </p:sp>
          <p:sp>
            <p:nvSpPr>
              <p:cNvPr id="14" name="textruta 13">
                <a:extLst>
                  <a:ext uri="{FF2B5EF4-FFF2-40B4-BE49-F238E27FC236}">
                    <a16:creationId xmlns:a16="http://schemas.microsoft.com/office/drawing/2014/main" id="{016D4347-9406-291D-EEA1-8DF70A5B9CD6}"/>
                  </a:ext>
                </a:extLst>
              </p:cNvPr>
              <p:cNvSpPr txBox="1"/>
              <p:nvPr/>
            </p:nvSpPr>
            <p:spPr>
              <a:xfrm>
                <a:off x="3009661" y="6482080"/>
                <a:ext cx="536180" cy="276999"/>
              </a:xfrm>
              <a:prstGeom prst="rect">
                <a:avLst/>
              </a:prstGeom>
              <a:noFill/>
            </p:spPr>
            <p:txBody>
              <a:bodyPr wrap="square" rtlCol="0">
                <a:spAutoFit/>
              </a:bodyPr>
              <a:lstStyle/>
              <a:p>
                <a:r>
                  <a:rPr lang="sv-SE" sz="1200" dirty="0"/>
                  <a:t>1990</a:t>
                </a:r>
                <a:endParaRPr lang="en-SE" dirty="0"/>
              </a:p>
            </p:txBody>
          </p:sp>
          <p:sp>
            <p:nvSpPr>
              <p:cNvPr id="15" name="textruta 14">
                <a:extLst>
                  <a:ext uri="{FF2B5EF4-FFF2-40B4-BE49-F238E27FC236}">
                    <a16:creationId xmlns:a16="http://schemas.microsoft.com/office/drawing/2014/main" id="{01E129CE-9A00-481C-2AC5-6ED85661E6FA}"/>
                  </a:ext>
                </a:extLst>
              </p:cNvPr>
              <p:cNvSpPr txBox="1"/>
              <p:nvPr/>
            </p:nvSpPr>
            <p:spPr>
              <a:xfrm>
                <a:off x="4514155" y="6532880"/>
                <a:ext cx="536180" cy="276999"/>
              </a:xfrm>
              <a:prstGeom prst="rect">
                <a:avLst/>
              </a:prstGeom>
              <a:noFill/>
            </p:spPr>
            <p:txBody>
              <a:bodyPr wrap="square" rtlCol="0">
                <a:spAutoFit/>
              </a:bodyPr>
              <a:lstStyle/>
              <a:p>
                <a:r>
                  <a:rPr lang="sv-SE" sz="1200" dirty="0"/>
                  <a:t>2002</a:t>
                </a:r>
                <a:endParaRPr lang="en-SE" dirty="0"/>
              </a:p>
            </p:txBody>
          </p:sp>
          <p:sp>
            <p:nvSpPr>
              <p:cNvPr id="16" name="textruta 15">
                <a:extLst>
                  <a:ext uri="{FF2B5EF4-FFF2-40B4-BE49-F238E27FC236}">
                    <a16:creationId xmlns:a16="http://schemas.microsoft.com/office/drawing/2014/main" id="{E7378FF6-8677-4987-22DB-BF57E983FBF0}"/>
                  </a:ext>
                </a:extLst>
              </p:cNvPr>
              <p:cNvSpPr txBox="1"/>
              <p:nvPr/>
            </p:nvSpPr>
            <p:spPr>
              <a:xfrm>
                <a:off x="6303129" y="6532880"/>
                <a:ext cx="536180" cy="276999"/>
              </a:xfrm>
              <a:prstGeom prst="rect">
                <a:avLst/>
              </a:prstGeom>
              <a:noFill/>
            </p:spPr>
            <p:txBody>
              <a:bodyPr wrap="square" rtlCol="0">
                <a:spAutoFit/>
              </a:bodyPr>
              <a:lstStyle/>
              <a:p>
                <a:r>
                  <a:rPr lang="sv-SE" sz="1200" dirty="0"/>
                  <a:t>2007</a:t>
                </a:r>
                <a:endParaRPr lang="en-SE" dirty="0"/>
              </a:p>
            </p:txBody>
          </p:sp>
          <p:sp>
            <p:nvSpPr>
              <p:cNvPr id="17" name="textruta 16">
                <a:extLst>
                  <a:ext uri="{FF2B5EF4-FFF2-40B4-BE49-F238E27FC236}">
                    <a16:creationId xmlns:a16="http://schemas.microsoft.com/office/drawing/2014/main" id="{65E7577F-4EE1-3487-D248-00BDECE51886}"/>
                  </a:ext>
                </a:extLst>
              </p:cNvPr>
              <p:cNvSpPr txBox="1"/>
              <p:nvPr/>
            </p:nvSpPr>
            <p:spPr>
              <a:xfrm>
                <a:off x="7459739" y="6532879"/>
                <a:ext cx="536180" cy="276999"/>
              </a:xfrm>
              <a:prstGeom prst="rect">
                <a:avLst/>
              </a:prstGeom>
              <a:noFill/>
            </p:spPr>
            <p:txBody>
              <a:bodyPr wrap="square" rtlCol="0">
                <a:spAutoFit/>
              </a:bodyPr>
              <a:lstStyle/>
              <a:p>
                <a:r>
                  <a:rPr lang="sv-SE" sz="1200" dirty="0"/>
                  <a:t>2010</a:t>
                </a:r>
                <a:endParaRPr lang="en-SE" dirty="0"/>
              </a:p>
            </p:txBody>
          </p:sp>
          <p:sp>
            <p:nvSpPr>
              <p:cNvPr id="18" name="textruta 17">
                <a:extLst>
                  <a:ext uri="{FF2B5EF4-FFF2-40B4-BE49-F238E27FC236}">
                    <a16:creationId xmlns:a16="http://schemas.microsoft.com/office/drawing/2014/main" id="{42EAA0C7-77A4-A22F-E146-EAA8ED1B1806}"/>
                  </a:ext>
                </a:extLst>
              </p:cNvPr>
              <p:cNvSpPr txBox="1"/>
              <p:nvPr/>
            </p:nvSpPr>
            <p:spPr>
              <a:xfrm>
                <a:off x="8167825" y="6524645"/>
                <a:ext cx="536180" cy="276999"/>
              </a:xfrm>
              <a:prstGeom prst="rect">
                <a:avLst/>
              </a:prstGeom>
              <a:noFill/>
            </p:spPr>
            <p:txBody>
              <a:bodyPr wrap="square" rtlCol="0">
                <a:spAutoFit/>
              </a:bodyPr>
              <a:lstStyle/>
              <a:p>
                <a:r>
                  <a:rPr lang="sv-SE" sz="1200" dirty="0"/>
                  <a:t>2012</a:t>
                </a:r>
                <a:endParaRPr lang="en-SE" dirty="0"/>
              </a:p>
            </p:txBody>
          </p:sp>
          <p:sp>
            <p:nvSpPr>
              <p:cNvPr id="19" name="textruta 18">
                <a:extLst>
                  <a:ext uri="{FF2B5EF4-FFF2-40B4-BE49-F238E27FC236}">
                    <a16:creationId xmlns:a16="http://schemas.microsoft.com/office/drawing/2014/main" id="{B89C1485-80F2-3C51-5723-C91C691DC74B}"/>
                  </a:ext>
                </a:extLst>
              </p:cNvPr>
              <p:cNvSpPr txBox="1"/>
              <p:nvPr/>
            </p:nvSpPr>
            <p:spPr>
              <a:xfrm>
                <a:off x="8925078" y="6532879"/>
                <a:ext cx="536180" cy="276999"/>
              </a:xfrm>
              <a:prstGeom prst="rect">
                <a:avLst/>
              </a:prstGeom>
              <a:noFill/>
            </p:spPr>
            <p:txBody>
              <a:bodyPr wrap="square" rtlCol="0">
                <a:spAutoFit/>
              </a:bodyPr>
              <a:lstStyle/>
              <a:p>
                <a:r>
                  <a:rPr lang="sv-SE" sz="1200" dirty="0"/>
                  <a:t>2014</a:t>
                </a:r>
                <a:endParaRPr lang="en-SE" dirty="0"/>
              </a:p>
            </p:txBody>
          </p:sp>
        </p:grpSp>
      </p:grpSp>
      <p:cxnSp>
        <p:nvCxnSpPr>
          <p:cNvPr id="56" name="Rak pilkoppling 55">
            <a:extLst>
              <a:ext uri="{FF2B5EF4-FFF2-40B4-BE49-F238E27FC236}">
                <a16:creationId xmlns:a16="http://schemas.microsoft.com/office/drawing/2014/main" id="{9457C7CB-68FB-C4DA-0090-31EADCEB5A33}"/>
              </a:ext>
            </a:extLst>
          </p:cNvPr>
          <p:cNvCxnSpPr>
            <a:cxnSpLocks/>
          </p:cNvCxnSpPr>
          <p:nvPr/>
        </p:nvCxnSpPr>
        <p:spPr>
          <a:xfrm>
            <a:off x="2245360" y="6024880"/>
            <a:ext cx="0" cy="25400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7" name="textruta 56">
            <a:extLst>
              <a:ext uri="{FF2B5EF4-FFF2-40B4-BE49-F238E27FC236}">
                <a16:creationId xmlns:a16="http://schemas.microsoft.com/office/drawing/2014/main" id="{27330570-E2A9-8B21-D9D1-3520FBEB1991}"/>
              </a:ext>
            </a:extLst>
          </p:cNvPr>
          <p:cNvSpPr txBox="1"/>
          <p:nvPr/>
        </p:nvSpPr>
        <p:spPr>
          <a:xfrm>
            <a:off x="4469731" y="6524476"/>
            <a:ext cx="536180" cy="276999"/>
          </a:xfrm>
          <a:prstGeom prst="rect">
            <a:avLst/>
          </a:prstGeom>
          <a:noFill/>
        </p:spPr>
        <p:txBody>
          <a:bodyPr wrap="square" rtlCol="0">
            <a:spAutoFit/>
          </a:bodyPr>
          <a:lstStyle/>
          <a:p>
            <a:r>
              <a:rPr lang="sv-SE" sz="1200" dirty="0"/>
              <a:t>2005</a:t>
            </a:r>
            <a:endParaRPr lang="en-SE" dirty="0"/>
          </a:p>
        </p:txBody>
      </p:sp>
    </p:spTree>
    <p:extLst>
      <p:ext uri="{BB962C8B-B14F-4D97-AF65-F5344CB8AC3E}">
        <p14:creationId xmlns:p14="http://schemas.microsoft.com/office/powerpoint/2010/main" val="3889924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38842E-162D-84E4-DAAA-C561E1CA71DF}"/>
              </a:ext>
            </a:extLst>
          </p:cNvPr>
          <p:cNvSpPr>
            <a:spLocks noGrp="1"/>
          </p:cNvSpPr>
          <p:nvPr>
            <p:ph type="ctrTitle"/>
          </p:nvPr>
        </p:nvSpPr>
        <p:spPr>
          <a:xfrm>
            <a:off x="1135620" y="620079"/>
            <a:ext cx="9512060" cy="761682"/>
          </a:xfrm>
        </p:spPr>
        <p:txBody>
          <a:bodyPr/>
          <a:lstStyle/>
          <a:p>
            <a:r>
              <a:rPr lang="sv-SE" sz="3600" dirty="0"/>
              <a:t>A </a:t>
            </a:r>
            <a:r>
              <a:rPr lang="sv-SE" sz="3600" dirty="0" err="1"/>
              <a:t>little</a:t>
            </a:r>
            <a:r>
              <a:rPr lang="sv-SE" sz="3600" dirty="0"/>
              <a:t> bit </a:t>
            </a:r>
            <a:r>
              <a:rPr lang="sv-SE" sz="3600" dirty="0" err="1"/>
              <a:t>of</a:t>
            </a:r>
            <a:r>
              <a:rPr lang="sv-SE" sz="3600" dirty="0"/>
              <a:t> </a:t>
            </a:r>
            <a:r>
              <a:rPr lang="sv-SE" sz="3600" dirty="0" err="1"/>
              <a:t>history</a:t>
            </a:r>
            <a:endParaRPr lang="en-SE" sz="3600" dirty="0"/>
          </a:p>
        </p:txBody>
      </p:sp>
      <p:sp>
        <p:nvSpPr>
          <p:cNvPr id="3" name="Underrubrik 2">
            <a:extLst>
              <a:ext uri="{FF2B5EF4-FFF2-40B4-BE49-F238E27FC236}">
                <a16:creationId xmlns:a16="http://schemas.microsoft.com/office/drawing/2014/main" id="{1865F2FB-1AC4-DD58-B9EA-9F3915C1021D}"/>
              </a:ext>
            </a:extLst>
          </p:cNvPr>
          <p:cNvSpPr>
            <a:spLocks noGrp="1"/>
          </p:cNvSpPr>
          <p:nvPr>
            <p:ph type="subTitle" idx="1"/>
          </p:nvPr>
        </p:nvSpPr>
        <p:spPr>
          <a:xfrm>
            <a:off x="1155940" y="1513840"/>
            <a:ext cx="7114300" cy="5019040"/>
          </a:xfrm>
        </p:spPr>
        <p:txBody>
          <a:bodyPr/>
          <a:lstStyle/>
          <a:p>
            <a:pPr algn="l"/>
            <a:r>
              <a:rPr lang="sv-SE" dirty="0" err="1"/>
              <a:t>Development</a:t>
            </a:r>
            <a:r>
              <a:rPr lang="sv-SE" dirty="0"/>
              <a:t> </a:t>
            </a:r>
            <a:r>
              <a:rPr lang="sv-SE" dirty="0" err="1"/>
              <a:t>often</a:t>
            </a:r>
            <a:r>
              <a:rPr lang="sv-SE" dirty="0"/>
              <a:t> starts </a:t>
            </a:r>
            <a:r>
              <a:rPr lang="sv-SE" dirty="0" err="1"/>
              <a:t>with</a:t>
            </a:r>
            <a:r>
              <a:rPr lang="sv-SE" dirty="0"/>
              <a:t> a </a:t>
            </a:r>
            <a:r>
              <a:rPr lang="sv-SE" dirty="0" err="1"/>
              <a:t>threat</a:t>
            </a:r>
            <a:r>
              <a:rPr lang="sv-SE" dirty="0"/>
              <a:t> …. or </a:t>
            </a:r>
            <a:r>
              <a:rPr lang="sv-SE" dirty="0" err="1"/>
              <a:t>more</a:t>
            </a:r>
            <a:r>
              <a:rPr lang="sv-SE" dirty="0"/>
              <a:t>.</a:t>
            </a:r>
          </a:p>
          <a:p>
            <a:pPr marL="342900" indent="-342900" algn="l">
              <a:buFont typeface="Arial" panose="020B0604020202020204" pitchFamily="34" charset="0"/>
              <a:buChar char="•"/>
            </a:pPr>
            <a:r>
              <a:rPr lang="sv-SE" dirty="0" err="1"/>
              <a:t>Local</a:t>
            </a:r>
            <a:r>
              <a:rPr lang="sv-SE" dirty="0"/>
              <a:t> </a:t>
            </a:r>
            <a:r>
              <a:rPr lang="sv-SE" dirty="0" err="1"/>
              <a:t>firebrigade</a:t>
            </a:r>
            <a:endParaRPr lang="sv-SE" dirty="0"/>
          </a:p>
          <a:p>
            <a:pPr marL="342900" indent="-342900" algn="l">
              <a:buFont typeface="Arial" panose="020B0604020202020204" pitchFamily="34" charset="0"/>
              <a:buChar char="•"/>
            </a:pPr>
            <a:r>
              <a:rPr lang="sv-SE" dirty="0" err="1"/>
              <a:t>Changing</a:t>
            </a:r>
            <a:r>
              <a:rPr lang="sv-SE" dirty="0"/>
              <a:t> </a:t>
            </a:r>
            <a:r>
              <a:rPr lang="sv-SE" dirty="0" err="1"/>
              <a:t>zip</a:t>
            </a:r>
            <a:r>
              <a:rPr lang="sv-SE" dirty="0"/>
              <a:t> </a:t>
            </a:r>
            <a:r>
              <a:rPr lang="sv-SE" dirty="0" err="1"/>
              <a:t>code</a:t>
            </a:r>
            <a:endParaRPr lang="sv-SE" dirty="0"/>
          </a:p>
          <a:p>
            <a:pPr marL="342900" indent="-342900" algn="l">
              <a:buFont typeface="Arial" panose="020B0604020202020204" pitchFamily="34" charset="0"/>
              <a:buChar char="•"/>
            </a:pPr>
            <a:r>
              <a:rPr lang="sv-SE" dirty="0" err="1"/>
              <a:t>Closing</a:t>
            </a:r>
            <a:r>
              <a:rPr lang="sv-SE" dirty="0"/>
              <a:t> the </a:t>
            </a:r>
            <a:r>
              <a:rPr lang="sv-SE" dirty="0" err="1"/>
              <a:t>local</a:t>
            </a:r>
            <a:r>
              <a:rPr lang="sv-SE" dirty="0"/>
              <a:t> shop</a:t>
            </a:r>
          </a:p>
          <a:p>
            <a:pPr marL="342900" indent="-342900" algn="l">
              <a:buFont typeface="Arial" panose="020B0604020202020204" pitchFamily="34" charset="0"/>
              <a:buChar char="•"/>
            </a:pPr>
            <a:r>
              <a:rPr lang="sv-SE" dirty="0" err="1"/>
              <a:t>Closing</a:t>
            </a:r>
            <a:r>
              <a:rPr lang="sv-SE" dirty="0"/>
              <a:t> the </a:t>
            </a:r>
            <a:r>
              <a:rPr lang="sv-SE" dirty="0" err="1"/>
              <a:t>elderly</a:t>
            </a:r>
            <a:r>
              <a:rPr lang="sv-SE" dirty="0"/>
              <a:t> </a:t>
            </a:r>
            <a:r>
              <a:rPr lang="sv-SE" dirty="0" err="1"/>
              <a:t>home</a:t>
            </a:r>
            <a:endParaRPr lang="sv-SE" dirty="0"/>
          </a:p>
          <a:p>
            <a:pPr marL="342900" indent="-342900" algn="l">
              <a:buFont typeface="Arial" panose="020B0604020202020204" pitchFamily="34" charset="0"/>
              <a:buChar char="•"/>
            </a:pPr>
            <a:r>
              <a:rPr lang="sv-SE" dirty="0" err="1"/>
              <a:t>Closing</a:t>
            </a:r>
            <a:r>
              <a:rPr lang="sv-SE" dirty="0"/>
              <a:t> the </a:t>
            </a:r>
            <a:r>
              <a:rPr lang="sv-SE" dirty="0" err="1"/>
              <a:t>primary</a:t>
            </a:r>
            <a:r>
              <a:rPr lang="sv-SE" dirty="0"/>
              <a:t> </a:t>
            </a:r>
            <a:r>
              <a:rPr lang="sv-SE" dirty="0" err="1"/>
              <a:t>school</a:t>
            </a:r>
            <a:endParaRPr lang="sv-SE" dirty="0"/>
          </a:p>
          <a:p>
            <a:pPr marL="342900" indent="-342900" algn="l">
              <a:buFont typeface="Arial" panose="020B0604020202020204" pitchFamily="34" charset="0"/>
              <a:buChar char="•"/>
            </a:pPr>
            <a:r>
              <a:rPr lang="sv-SE" dirty="0" err="1"/>
              <a:t>Electricity</a:t>
            </a:r>
            <a:r>
              <a:rPr lang="sv-SE" dirty="0"/>
              <a:t> blackout</a:t>
            </a:r>
            <a:endParaRPr lang="en-SE" dirty="0"/>
          </a:p>
          <a:p>
            <a:pPr marL="342900" indent="-342900" algn="l">
              <a:buFont typeface="Arial" panose="020B0604020202020204" pitchFamily="34" charset="0"/>
              <a:buChar char="•"/>
            </a:pPr>
            <a:r>
              <a:rPr lang="sv-SE" dirty="0"/>
              <a:t>Lack </a:t>
            </a:r>
            <a:r>
              <a:rPr lang="sv-SE" dirty="0" err="1"/>
              <a:t>of</a:t>
            </a:r>
            <a:r>
              <a:rPr lang="sv-SE" dirty="0"/>
              <a:t> </a:t>
            </a:r>
            <a:r>
              <a:rPr lang="sv-SE" dirty="0" err="1"/>
              <a:t>broadband</a:t>
            </a:r>
            <a:endParaRPr lang="sv-SE" dirty="0"/>
          </a:p>
        </p:txBody>
      </p:sp>
      <p:sp>
        <p:nvSpPr>
          <p:cNvPr id="4" name="textruta 3">
            <a:extLst>
              <a:ext uri="{FF2B5EF4-FFF2-40B4-BE49-F238E27FC236}">
                <a16:creationId xmlns:a16="http://schemas.microsoft.com/office/drawing/2014/main" id="{2EAC5D4A-D613-2C54-9782-985F953D8EE4}"/>
              </a:ext>
            </a:extLst>
          </p:cNvPr>
          <p:cNvSpPr txBox="1"/>
          <p:nvPr/>
        </p:nvSpPr>
        <p:spPr>
          <a:xfrm>
            <a:off x="6350000" y="2275522"/>
            <a:ext cx="4917440" cy="1477328"/>
          </a:xfrm>
          <a:prstGeom prst="rect">
            <a:avLst/>
          </a:prstGeom>
          <a:noFill/>
        </p:spPr>
        <p:txBody>
          <a:bodyPr wrap="square" rtlCol="0">
            <a:spAutoFit/>
          </a:bodyPr>
          <a:lstStyle/>
          <a:p>
            <a:r>
              <a:rPr lang="sv-SE" dirty="0"/>
              <a:t>From 2002 to 2017, the </a:t>
            </a:r>
            <a:r>
              <a:rPr lang="sv-SE" dirty="0" err="1"/>
              <a:t>local</a:t>
            </a:r>
            <a:r>
              <a:rPr lang="sv-SE" dirty="0"/>
              <a:t> shop, the </a:t>
            </a:r>
            <a:r>
              <a:rPr lang="sv-SE" dirty="0" err="1"/>
              <a:t>school</a:t>
            </a:r>
            <a:r>
              <a:rPr lang="sv-SE" dirty="0"/>
              <a:t> and the </a:t>
            </a:r>
            <a:r>
              <a:rPr lang="sv-SE" dirty="0" err="1"/>
              <a:t>elderly</a:t>
            </a:r>
            <a:r>
              <a:rPr lang="sv-SE" dirty="0"/>
              <a:t> </a:t>
            </a:r>
            <a:r>
              <a:rPr lang="sv-SE" dirty="0" err="1"/>
              <a:t>home</a:t>
            </a:r>
            <a:r>
              <a:rPr lang="sv-SE" dirty="0"/>
              <a:t> </a:t>
            </a:r>
            <a:r>
              <a:rPr lang="sv-SE" dirty="0" err="1"/>
              <a:t>were</a:t>
            </a:r>
            <a:r>
              <a:rPr lang="sv-SE" dirty="0"/>
              <a:t> </a:t>
            </a:r>
            <a:r>
              <a:rPr lang="sv-SE" dirty="0" err="1"/>
              <a:t>closed</a:t>
            </a:r>
            <a:r>
              <a:rPr lang="sv-SE" dirty="0"/>
              <a:t>.</a:t>
            </a:r>
          </a:p>
          <a:p>
            <a:r>
              <a:rPr lang="sv-SE" dirty="0"/>
              <a:t>The </a:t>
            </a:r>
            <a:r>
              <a:rPr lang="sv-SE" dirty="0" err="1"/>
              <a:t>village</a:t>
            </a:r>
            <a:r>
              <a:rPr lang="sv-SE" dirty="0"/>
              <a:t> association </a:t>
            </a:r>
            <a:r>
              <a:rPr lang="sv-SE" dirty="0" err="1"/>
              <a:t>bought</a:t>
            </a:r>
            <a:r>
              <a:rPr lang="sv-SE" dirty="0"/>
              <a:t> the </a:t>
            </a:r>
            <a:r>
              <a:rPr lang="sv-SE" dirty="0" err="1"/>
              <a:t>premises</a:t>
            </a:r>
            <a:r>
              <a:rPr lang="sv-SE" dirty="0"/>
              <a:t> to </a:t>
            </a:r>
            <a:r>
              <a:rPr lang="sv-SE" dirty="0" err="1"/>
              <a:t>run</a:t>
            </a:r>
            <a:r>
              <a:rPr lang="sv-SE" dirty="0"/>
              <a:t> the shop.</a:t>
            </a:r>
            <a:br>
              <a:rPr lang="sv-SE" dirty="0"/>
            </a:br>
            <a:r>
              <a:rPr lang="sv-SE" dirty="0"/>
              <a:t>Later on </a:t>
            </a:r>
            <a:r>
              <a:rPr lang="sv-SE" dirty="0" err="1"/>
              <a:t>also</a:t>
            </a:r>
            <a:r>
              <a:rPr lang="sv-SE" dirty="0"/>
              <a:t> the </a:t>
            </a:r>
            <a:r>
              <a:rPr lang="sv-SE" dirty="0" err="1"/>
              <a:t>elderly</a:t>
            </a:r>
            <a:r>
              <a:rPr lang="sv-SE" dirty="0"/>
              <a:t> </a:t>
            </a:r>
            <a:r>
              <a:rPr lang="sv-SE" dirty="0" err="1"/>
              <a:t>home</a:t>
            </a:r>
            <a:r>
              <a:rPr lang="sv-SE" dirty="0"/>
              <a:t>.</a:t>
            </a:r>
            <a:endParaRPr lang="en-SE" dirty="0"/>
          </a:p>
        </p:txBody>
      </p:sp>
      <p:pic>
        <p:nvPicPr>
          <p:cNvPr id="5" name="Bildobjekt 4" descr="En bild som visar text, person&#10;&#10;Automatiskt genererad beskrivning">
            <a:extLst>
              <a:ext uri="{FF2B5EF4-FFF2-40B4-BE49-F238E27FC236}">
                <a16:creationId xmlns:a16="http://schemas.microsoft.com/office/drawing/2014/main" id="{FAFFBB8C-308B-BBE1-EE67-AFFDA22E60F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20622034">
            <a:off x="4942841" y="4182122"/>
            <a:ext cx="2758174" cy="2032234"/>
          </a:xfrm>
          <a:prstGeom prst="rect">
            <a:avLst/>
          </a:prstGeom>
        </p:spPr>
      </p:pic>
      <p:pic>
        <p:nvPicPr>
          <p:cNvPr id="7" name="Bildobjekt 6" descr="En bild som visar utomhus, gräs, träd, himmel&#10;&#10;Automatiskt genererad beskrivning">
            <a:extLst>
              <a:ext uri="{FF2B5EF4-FFF2-40B4-BE49-F238E27FC236}">
                <a16:creationId xmlns:a16="http://schemas.microsoft.com/office/drawing/2014/main" id="{532BDA3C-66BA-8406-1B3B-1D8CD531EF3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634693">
            <a:off x="8436536" y="4148014"/>
            <a:ext cx="3129301" cy="1860121"/>
          </a:xfrm>
          <a:prstGeom prst="rect">
            <a:avLst/>
          </a:prstGeom>
        </p:spPr>
      </p:pic>
      <p:grpSp>
        <p:nvGrpSpPr>
          <p:cNvPr id="8" name="Grupp 7">
            <a:extLst>
              <a:ext uri="{FF2B5EF4-FFF2-40B4-BE49-F238E27FC236}">
                <a16:creationId xmlns:a16="http://schemas.microsoft.com/office/drawing/2014/main" id="{731FDFA0-E838-BF4E-1D89-CBCABD026F3F}"/>
              </a:ext>
            </a:extLst>
          </p:cNvPr>
          <p:cNvGrpSpPr/>
          <p:nvPr/>
        </p:nvGrpSpPr>
        <p:grpSpPr>
          <a:xfrm>
            <a:off x="223520" y="6241832"/>
            <a:ext cx="11816080" cy="568047"/>
            <a:chOff x="223520" y="6241832"/>
            <a:chExt cx="11816080" cy="568047"/>
          </a:xfrm>
        </p:grpSpPr>
        <p:grpSp>
          <p:nvGrpSpPr>
            <p:cNvPr id="9" name="Grupp 8">
              <a:extLst>
                <a:ext uri="{FF2B5EF4-FFF2-40B4-BE49-F238E27FC236}">
                  <a16:creationId xmlns:a16="http://schemas.microsoft.com/office/drawing/2014/main" id="{1C241CCA-E8F5-67E8-3D84-CB77C7F23423}"/>
                </a:ext>
              </a:extLst>
            </p:cNvPr>
            <p:cNvGrpSpPr/>
            <p:nvPr/>
          </p:nvGrpSpPr>
          <p:grpSpPr>
            <a:xfrm>
              <a:off x="223520" y="6241832"/>
              <a:ext cx="11816080" cy="189448"/>
              <a:chOff x="223520" y="6241832"/>
              <a:chExt cx="11816080" cy="189448"/>
            </a:xfrm>
          </p:grpSpPr>
          <p:cxnSp>
            <p:nvCxnSpPr>
              <p:cNvPr id="21" name="Rak pilkoppling 20">
                <a:extLst>
                  <a:ext uri="{FF2B5EF4-FFF2-40B4-BE49-F238E27FC236}">
                    <a16:creationId xmlns:a16="http://schemas.microsoft.com/office/drawing/2014/main" id="{AA8DBC2F-CE39-3481-F0BD-13C98257723A}"/>
                  </a:ext>
                </a:extLst>
              </p:cNvPr>
              <p:cNvCxnSpPr/>
              <p:nvPr/>
            </p:nvCxnSpPr>
            <p:spPr>
              <a:xfrm>
                <a:off x="223520" y="6431280"/>
                <a:ext cx="11816080" cy="0"/>
              </a:xfrm>
              <a:prstGeom prst="straightConnector1">
                <a:avLst/>
              </a:prstGeom>
              <a:ln w="444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20E31120-936F-3EBA-0A80-F539B99F6016}"/>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C42F3F33-F3C5-81E6-A9B2-A243E9AF9249}"/>
                  </a:ext>
                </a:extLst>
              </p:cNvPr>
              <p:cNvCxnSpPr/>
              <p:nvPr/>
            </p:nvCxnSpPr>
            <p:spPr>
              <a:xfrm>
                <a:off x="224536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4" name="Grupp 23">
                <a:extLst>
                  <a:ext uri="{FF2B5EF4-FFF2-40B4-BE49-F238E27FC236}">
                    <a16:creationId xmlns:a16="http://schemas.microsoft.com/office/drawing/2014/main" id="{3DC487F9-47EC-D80C-A1D1-0FE192A4256D}"/>
                  </a:ext>
                </a:extLst>
              </p:cNvPr>
              <p:cNvGrpSpPr/>
              <p:nvPr/>
            </p:nvGrpSpPr>
            <p:grpSpPr>
              <a:xfrm>
                <a:off x="3703801" y="6251992"/>
                <a:ext cx="2547861" cy="163552"/>
                <a:chOff x="792480" y="6267728"/>
                <a:chExt cx="2547861" cy="163552"/>
              </a:xfrm>
            </p:grpSpPr>
            <p:grpSp>
              <p:nvGrpSpPr>
                <p:cNvPr id="47" name="Grupp 46">
                  <a:extLst>
                    <a:ext uri="{FF2B5EF4-FFF2-40B4-BE49-F238E27FC236}">
                      <a16:creationId xmlns:a16="http://schemas.microsoft.com/office/drawing/2014/main" id="{E9C41B91-04E3-E316-3C7C-722E1EA120E6}"/>
                    </a:ext>
                  </a:extLst>
                </p:cNvPr>
                <p:cNvGrpSpPr/>
                <p:nvPr/>
              </p:nvGrpSpPr>
              <p:grpSpPr>
                <a:xfrm>
                  <a:off x="792480" y="6267728"/>
                  <a:ext cx="1076960" cy="163552"/>
                  <a:chOff x="792480" y="6267728"/>
                  <a:chExt cx="1076960" cy="163552"/>
                </a:xfrm>
              </p:grpSpPr>
              <p:cxnSp>
                <p:nvCxnSpPr>
                  <p:cNvPr id="53" name="Rak koppling 52">
                    <a:extLst>
                      <a:ext uri="{FF2B5EF4-FFF2-40B4-BE49-F238E27FC236}">
                        <a16:creationId xmlns:a16="http://schemas.microsoft.com/office/drawing/2014/main" id="{B123A9E3-F5F8-0809-79DF-E27D493BD07D}"/>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Rak koppling 53">
                    <a:extLst>
                      <a:ext uri="{FF2B5EF4-FFF2-40B4-BE49-F238E27FC236}">
                        <a16:creationId xmlns:a16="http://schemas.microsoft.com/office/drawing/2014/main" id="{C67F1F8D-692B-1360-EBD1-E82064DB7EAF}"/>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5" name="Rak koppling 54">
                    <a:extLst>
                      <a:ext uri="{FF2B5EF4-FFF2-40B4-BE49-F238E27FC236}">
                        <a16:creationId xmlns:a16="http://schemas.microsoft.com/office/drawing/2014/main" id="{AAA958D1-F6FE-3306-B41C-37625D11771C}"/>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 name="Rak koppling 55">
                    <a:extLst>
                      <a:ext uri="{FF2B5EF4-FFF2-40B4-BE49-F238E27FC236}">
                        <a16:creationId xmlns:a16="http://schemas.microsoft.com/office/drawing/2014/main" id="{206E4F17-C5F5-B8E5-4B4C-CCB1313C05DD}"/>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8" name="Grupp 47">
                  <a:extLst>
                    <a:ext uri="{FF2B5EF4-FFF2-40B4-BE49-F238E27FC236}">
                      <a16:creationId xmlns:a16="http://schemas.microsoft.com/office/drawing/2014/main" id="{21AEDE6E-B065-1325-C193-96A9D6161257}"/>
                    </a:ext>
                  </a:extLst>
                </p:cNvPr>
                <p:cNvGrpSpPr/>
                <p:nvPr/>
              </p:nvGrpSpPr>
              <p:grpSpPr>
                <a:xfrm>
                  <a:off x="2263381" y="6267728"/>
                  <a:ext cx="1076960" cy="163552"/>
                  <a:chOff x="792480" y="6267728"/>
                  <a:chExt cx="1076960" cy="163552"/>
                </a:xfrm>
              </p:grpSpPr>
              <p:cxnSp>
                <p:nvCxnSpPr>
                  <p:cNvPr id="49" name="Rak koppling 48">
                    <a:extLst>
                      <a:ext uri="{FF2B5EF4-FFF2-40B4-BE49-F238E27FC236}">
                        <a16:creationId xmlns:a16="http://schemas.microsoft.com/office/drawing/2014/main" id="{6B0FBBE7-E3E7-A35F-CD73-F8CE009A2371}"/>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Rak koppling 49">
                    <a:extLst>
                      <a:ext uri="{FF2B5EF4-FFF2-40B4-BE49-F238E27FC236}">
                        <a16:creationId xmlns:a16="http://schemas.microsoft.com/office/drawing/2014/main" id="{8C984571-7BFF-D1D1-0214-E4F44BB947DD}"/>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Rak koppling 50">
                    <a:extLst>
                      <a:ext uri="{FF2B5EF4-FFF2-40B4-BE49-F238E27FC236}">
                        <a16:creationId xmlns:a16="http://schemas.microsoft.com/office/drawing/2014/main" id="{9A869D82-66C1-B1F6-D321-58D8B8E40339}"/>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Rak koppling 51">
                    <a:extLst>
                      <a:ext uri="{FF2B5EF4-FFF2-40B4-BE49-F238E27FC236}">
                        <a16:creationId xmlns:a16="http://schemas.microsoft.com/office/drawing/2014/main" id="{D323CAC9-E6B5-9F52-8ED0-C0B82C5C01C8}"/>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5" name="Grupp 24">
                <a:extLst>
                  <a:ext uri="{FF2B5EF4-FFF2-40B4-BE49-F238E27FC236}">
                    <a16:creationId xmlns:a16="http://schemas.microsoft.com/office/drawing/2014/main" id="{99CE4EFB-818D-E714-AA04-38C8C83150B4}"/>
                  </a:ext>
                </a:extLst>
              </p:cNvPr>
              <p:cNvGrpSpPr/>
              <p:nvPr/>
            </p:nvGrpSpPr>
            <p:grpSpPr>
              <a:xfrm>
                <a:off x="6248398" y="6257568"/>
                <a:ext cx="2547861" cy="163552"/>
                <a:chOff x="792480" y="6267728"/>
                <a:chExt cx="2547861" cy="163552"/>
              </a:xfrm>
            </p:grpSpPr>
            <p:grpSp>
              <p:nvGrpSpPr>
                <p:cNvPr id="37" name="Grupp 36">
                  <a:extLst>
                    <a:ext uri="{FF2B5EF4-FFF2-40B4-BE49-F238E27FC236}">
                      <a16:creationId xmlns:a16="http://schemas.microsoft.com/office/drawing/2014/main" id="{6BC22A41-E7EE-8778-F825-EF21931EE927}"/>
                    </a:ext>
                  </a:extLst>
                </p:cNvPr>
                <p:cNvGrpSpPr/>
                <p:nvPr/>
              </p:nvGrpSpPr>
              <p:grpSpPr>
                <a:xfrm>
                  <a:off x="792480" y="6267728"/>
                  <a:ext cx="1076960" cy="163552"/>
                  <a:chOff x="792480" y="6267728"/>
                  <a:chExt cx="1076960" cy="163552"/>
                </a:xfrm>
              </p:grpSpPr>
              <p:cxnSp>
                <p:nvCxnSpPr>
                  <p:cNvPr id="43" name="Rak koppling 42">
                    <a:extLst>
                      <a:ext uri="{FF2B5EF4-FFF2-40B4-BE49-F238E27FC236}">
                        <a16:creationId xmlns:a16="http://schemas.microsoft.com/office/drawing/2014/main" id="{5AC109A8-52A0-0CF8-263F-480C92EA0B95}"/>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Rak koppling 43">
                    <a:extLst>
                      <a:ext uri="{FF2B5EF4-FFF2-40B4-BE49-F238E27FC236}">
                        <a16:creationId xmlns:a16="http://schemas.microsoft.com/office/drawing/2014/main" id="{F4EA2054-1E78-490D-96C5-7F4F1DD1BBF5}"/>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Rak koppling 44">
                    <a:extLst>
                      <a:ext uri="{FF2B5EF4-FFF2-40B4-BE49-F238E27FC236}">
                        <a16:creationId xmlns:a16="http://schemas.microsoft.com/office/drawing/2014/main" id="{79019FA1-1DC0-5DEF-413A-61B7327E5433}"/>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Rak koppling 45">
                    <a:extLst>
                      <a:ext uri="{FF2B5EF4-FFF2-40B4-BE49-F238E27FC236}">
                        <a16:creationId xmlns:a16="http://schemas.microsoft.com/office/drawing/2014/main" id="{2D11ABF7-1E5E-6636-8C4B-9AEB817F7FFA}"/>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8" name="Grupp 37">
                  <a:extLst>
                    <a:ext uri="{FF2B5EF4-FFF2-40B4-BE49-F238E27FC236}">
                      <a16:creationId xmlns:a16="http://schemas.microsoft.com/office/drawing/2014/main" id="{F15956B5-DAC9-E107-59D5-FCF3117EC9AC}"/>
                    </a:ext>
                  </a:extLst>
                </p:cNvPr>
                <p:cNvGrpSpPr/>
                <p:nvPr/>
              </p:nvGrpSpPr>
              <p:grpSpPr>
                <a:xfrm>
                  <a:off x="2263381" y="6267728"/>
                  <a:ext cx="1076960" cy="163552"/>
                  <a:chOff x="792480" y="6267728"/>
                  <a:chExt cx="1076960" cy="163552"/>
                </a:xfrm>
              </p:grpSpPr>
              <p:cxnSp>
                <p:nvCxnSpPr>
                  <p:cNvPr id="39" name="Rak koppling 38">
                    <a:extLst>
                      <a:ext uri="{FF2B5EF4-FFF2-40B4-BE49-F238E27FC236}">
                        <a16:creationId xmlns:a16="http://schemas.microsoft.com/office/drawing/2014/main" id="{FEF170DA-B788-2BD6-38E2-D3AB636FB8D3}"/>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DEB47B94-64F6-9461-AC06-38E96D7D6381}"/>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Rak koppling 40">
                    <a:extLst>
                      <a:ext uri="{FF2B5EF4-FFF2-40B4-BE49-F238E27FC236}">
                        <a16:creationId xmlns:a16="http://schemas.microsoft.com/office/drawing/2014/main" id="{022297F1-366C-7992-89A6-227CAB2746BC}"/>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Rak koppling 41">
                    <a:extLst>
                      <a:ext uri="{FF2B5EF4-FFF2-40B4-BE49-F238E27FC236}">
                        <a16:creationId xmlns:a16="http://schemas.microsoft.com/office/drawing/2014/main" id="{25B0ACF4-129E-198B-BF52-E9743CBF0A66}"/>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6" name="Grupp 25">
                <a:extLst>
                  <a:ext uri="{FF2B5EF4-FFF2-40B4-BE49-F238E27FC236}">
                    <a16:creationId xmlns:a16="http://schemas.microsoft.com/office/drawing/2014/main" id="{21B982DE-FF80-622B-38BC-2A865B980088}"/>
                  </a:ext>
                </a:extLst>
              </p:cNvPr>
              <p:cNvGrpSpPr/>
              <p:nvPr/>
            </p:nvGrpSpPr>
            <p:grpSpPr>
              <a:xfrm>
                <a:off x="9159719" y="6241832"/>
                <a:ext cx="2547861" cy="163552"/>
                <a:chOff x="792480" y="6267728"/>
                <a:chExt cx="2547861" cy="163552"/>
              </a:xfrm>
            </p:grpSpPr>
            <p:grpSp>
              <p:nvGrpSpPr>
                <p:cNvPr id="27" name="Grupp 26">
                  <a:extLst>
                    <a:ext uri="{FF2B5EF4-FFF2-40B4-BE49-F238E27FC236}">
                      <a16:creationId xmlns:a16="http://schemas.microsoft.com/office/drawing/2014/main" id="{14CF3DF2-DC1B-9741-59F1-AF8A87310BC4}"/>
                    </a:ext>
                  </a:extLst>
                </p:cNvPr>
                <p:cNvGrpSpPr/>
                <p:nvPr/>
              </p:nvGrpSpPr>
              <p:grpSpPr>
                <a:xfrm>
                  <a:off x="792480" y="6267728"/>
                  <a:ext cx="1076960" cy="163552"/>
                  <a:chOff x="792480" y="6267728"/>
                  <a:chExt cx="1076960" cy="163552"/>
                </a:xfrm>
              </p:grpSpPr>
              <p:cxnSp>
                <p:nvCxnSpPr>
                  <p:cNvPr id="33" name="Rak koppling 32">
                    <a:extLst>
                      <a:ext uri="{FF2B5EF4-FFF2-40B4-BE49-F238E27FC236}">
                        <a16:creationId xmlns:a16="http://schemas.microsoft.com/office/drawing/2014/main" id="{B4E53797-A740-82F8-B6F0-C899B9702EFD}"/>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Rak koppling 33">
                    <a:extLst>
                      <a:ext uri="{FF2B5EF4-FFF2-40B4-BE49-F238E27FC236}">
                        <a16:creationId xmlns:a16="http://schemas.microsoft.com/office/drawing/2014/main" id="{59497902-FE11-11E7-4874-83622F363BA3}"/>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Rak koppling 34">
                    <a:extLst>
                      <a:ext uri="{FF2B5EF4-FFF2-40B4-BE49-F238E27FC236}">
                        <a16:creationId xmlns:a16="http://schemas.microsoft.com/office/drawing/2014/main" id="{ADAE85D0-8FB6-BCB4-6A31-8B4C222A7A71}"/>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Rak koppling 35">
                    <a:extLst>
                      <a:ext uri="{FF2B5EF4-FFF2-40B4-BE49-F238E27FC236}">
                        <a16:creationId xmlns:a16="http://schemas.microsoft.com/office/drawing/2014/main" id="{FD61FB4B-A528-4CC6-E6BF-2566C3AC90EB}"/>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8" name="Grupp 27">
                  <a:extLst>
                    <a:ext uri="{FF2B5EF4-FFF2-40B4-BE49-F238E27FC236}">
                      <a16:creationId xmlns:a16="http://schemas.microsoft.com/office/drawing/2014/main" id="{0114E267-75BC-0A45-72E2-C1051A8916C7}"/>
                    </a:ext>
                  </a:extLst>
                </p:cNvPr>
                <p:cNvGrpSpPr/>
                <p:nvPr/>
              </p:nvGrpSpPr>
              <p:grpSpPr>
                <a:xfrm>
                  <a:off x="2263381" y="6267728"/>
                  <a:ext cx="1076960" cy="163552"/>
                  <a:chOff x="792480" y="6267728"/>
                  <a:chExt cx="1076960" cy="163552"/>
                </a:xfrm>
              </p:grpSpPr>
              <p:cxnSp>
                <p:nvCxnSpPr>
                  <p:cNvPr id="29" name="Rak koppling 28">
                    <a:extLst>
                      <a:ext uri="{FF2B5EF4-FFF2-40B4-BE49-F238E27FC236}">
                        <a16:creationId xmlns:a16="http://schemas.microsoft.com/office/drawing/2014/main" id="{D661D1CF-B17A-6503-6FFD-CA1A5250B1D6}"/>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50F22647-8214-C576-C324-C24915E840C8}"/>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613DABA4-A6FE-B9DD-A894-D1C5B9710E06}"/>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Rak koppling 31">
                    <a:extLst>
                      <a:ext uri="{FF2B5EF4-FFF2-40B4-BE49-F238E27FC236}">
                        <a16:creationId xmlns:a16="http://schemas.microsoft.com/office/drawing/2014/main" id="{A95F203E-A058-5A0F-5E9E-5BF631AC204F}"/>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10" name="textruta 9">
              <a:extLst>
                <a:ext uri="{FF2B5EF4-FFF2-40B4-BE49-F238E27FC236}">
                  <a16:creationId xmlns:a16="http://schemas.microsoft.com/office/drawing/2014/main" id="{067239FC-B2C1-2BCB-6EF9-3625FA9BE1E7}"/>
                </a:ext>
              </a:extLst>
            </p:cNvPr>
            <p:cNvSpPr txBox="1"/>
            <p:nvPr/>
          </p:nvSpPr>
          <p:spPr>
            <a:xfrm>
              <a:off x="538480" y="6482080"/>
              <a:ext cx="536180" cy="276999"/>
            </a:xfrm>
            <a:prstGeom prst="rect">
              <a:avLst/>
            </a:prstGeom>
            <a:noFill/>
          </p:spPr>
          <p:txBody>
            <a:bodyPr wrap="square" rtlCol="0">
              <a:spAutoFit/>
            </a:bodyPr>
            <a:lstStyle/>
            <a:p>
              <a:r>
                <a:rPr lang="sv-SE" sz="1200" dirty="0"/>
                <a:t>1980</a:t>
              </a:r>
              <a:endParaRPr lang="en-SE" dirty="0"/>
            </a:p>
          </p:txBody>
        </p:sp>
        <p:grpSp>
          <p:nvGrpSpPr>
            <p:cNvPr id="11" name="Grupp 10">
              <a:extLst>
                <a:ext uri="{FF2B5EF4-FFF2-40B4-BE49-F238E27FC236}">
                  <a16:creationId xmlns:a16="http://schemas.microsoft.com/office/drawing/2014/main" id="{C88D07FA-7F94-4F03-5566-6F63A8C1B267}"/>
                </a:ext>
              </a:extLst>
            </p:cNvPr>
            <p:cNvGrpSpPr/>
            <p:nvPr/>
          </p:nvGrpSpPr>
          <p:grpSpPr>
            <a:xfrm>
              <a:off x="1942861" y="6482080"/>
              <a:ext cx="8689093" cy="327799"/>
              <a:chOff x="3009661" y="6482080"/>
              <a:chExt cx="8689093" cy="327799"/>
            </a:xfrm>
          </p:grpSpPr>
          <p:sp>
            <p:nvSpPr>
              <p:cNvPr id="12" name="textruta 11">
                <a:extLst>
                  <a:ext uri="{FF2B5EF4-FFF2-40B4-BE49-F238E27FC236}">
                    <a16:creationId xmlns:a16="http://schemas.microsoft.com/office/drawing/2014/main" id="{3B1A2AF9-26E7-1A1D-ABA5-845A84C2CBD9}"/>
                  </a:ext>
                </a:extLst>
              </p:cNvPr>
              <p:cNvSpPr txBox="1"/>
              <p:nvPr/>
            </p:nvSpPr>
            <p:spPr>
              <a:xfrm>
                <a:off x="10296678" y="6518136"/>
                <a:ext cx="536180" cy="276999"/>
              </a:xfrm>
              <a:prstGeom prst="rect">
                <a:avLst/>
              </a:prstGeom>
              <a:noFill/>
            </p:spPr>
            <p:txBody>
              <a:bodyPr wrap="square" rtlCol="0">
                <a:spAutoFit/>
              </a:bodyPr>
              <a:lstStyle/>
              <a:p>
                <a:r>
                  <a:rPr lang="sv-SE" sz="1200" dirty="0"/>
                  <a:t>2018</a:t>
                </a:r>
                <a:endParaRPr lang="en-SE" dirty="0"/>
              </a:p>
            </p:txBody>
          </p:sp>
          <p:sp>
            <p:nvSpPr>
              <p:cNvPr id="13" name="textruta 12">
                <a:extLst>
                  <a:ext uri="{FF2B5EF4-FFF2-40B4-BE49-F238E27FC236}">
                    <a16:creationId xmlns:a16="http://schemas.microsoft.com/office/drawing/2014/main" id="{EF15A648-6024-54F0-BABF-D0517CD77932}"/>
                  </a:ext>
                </a:extLst>
              </p:cNvPr>
              <p:cNvSpPr txBox="1"/>
              <p:nvPr/>
            </p:nvSpPr>
            <p:spPr>
              <a:xfrm>
                <a:off x="10729626" y="6518136"/>
                <a:ext cx="536180" cy="276999"/>
              </a:xfrm>
              <a:prstGeom prst="rect">
                <a:avLst/>
              </a:prstGeom>
              <a:noFill/>
            </p:spPr>
            <p:txBody>
              <a:bodyPr wrap="square" rtlCol="0">
                <a:spAutoFit/>
              </a:bodyPr>
              <a:lstStyle/>
              <a:p>
                <a:r>
                  <a:rPr lang="sv-SE" sz="1200" dirty="0"/>
                  <a:t>2019</a:t>
                </a:r>
                <a:endParaRPr lang="en-SE" dirty="0"/>
              </a:p>
            </p:txBody>
          </p:sp>
          <p:sp>
            <p:nvSpPr>
              <p:cNvPr id="14" name="textruta 13">
                <a:extLst>
                  <a:ext uri="{FF2B5EF4-FFF2-40B4-BE49-F238E27FC236}">
                    <a16:creationId xmlns:a16="http://schemas.microsoft.com/office/drawing/2014/main" id="{56CCD836-B9FC-7A9B-E47C-ED8A3ECB7194}"/>
                  </a:ext>
                </a:extLst>
              </p:cNvPr>
              <p:cNvSpPr txBox="1"/>
              <p:nvPr/>
            </p:nvSpPr>
            <p:spPr>
              <a:xfrm>
                <a:off x="11162574" y="6508968"/>
                <a:ext cx="536180" cy="276999"/>
              </a:xfrm>
              <a:prstGeom prst="rect">
                <a:avLst/>
              </a:prstGeom>
              <a:noFill/>
            </p:spPr>
            <p:txBody>
              <a:bodyPr wrap="square" rtlCol="0">
                <a:spAutoFit/>
              </a:bodyPr>
              <a:lstStyle/>
              <a:p>
                <a:r>
                  <a:rPr lang="sv-SE" sz="1200" dirty="0"/>
                  <a:t>2020</a:t>
                </a:r>
                <a:endParaRPr lang="en-SE" dirty="0"/>
              </a:p>
            </p:txBody>
          </p:sp>
          <p:sp>
            <p:nvSpPr>
              <p:cNvPr id="15" name="textruta 14">
                <a:extLst>
                  <a:ext uri="{FF2B5EF4-FFF2-40B4-BE49-F238E27FC236}">
                    <a16:creationId xmlns:a16="http://schemas.microsoft.com/office/drawing/2014/main" id="{232C9687-4F8F-57C3-7F58-8B06CA02096D}"/>
                  </a:ext>
                </a:extLst>
              </p:cNvPr>
              <p:cNvSpPr txBox="1"/>
              <p:nvPr/>
            </p:nvSpPr>
            <p:spPr>
              <a:xfrm>
                <a:off x="3009661" y="6482080"/>
                <a:ext cx="536180" cy="276999"/>
              </a:xfrm>
              <a:prstGeom prst="rect">
                <a:avLst/>
              </a:prstGeom>
              <a:noFill/>
            </p:spPr>
            <p:txBody>
              <a:bodyPr wrap="square" rtlCol="0">
                <a:spAutoFit/>
              </a:bodyPr>
              <a:lstStyle/>
              <a:p>
                <a:r>
                  <a:rPr lang="sv-SE" sz="1200" dirty="0"/>
                  <a:t>1990</a:t>
                </a:r>
                <a:endParaRPr lang="en-SE" dirty="0"/>
              </a:p>
            </p:txBody>
          </p:sp>
          <p:sp>
            <p:nvSpPr>
              <p:cNvPr id="16" name="textruta 15">
                <a:extLst>
                  <a:ext uri="{FF2B5EF4-FFF2-40B4-BE49-F238E27FC236}">
                    <a16:creationId xmlns:a16="http://schemas.microsoft.com/office/drawing/2014/main" id="{F10AFCBC-0D8D-DABA-C688-E1CC9AF3090E}"/>
                  </a:ext>
                </a:extLst>
              </p:cNvPr>
              <p:cNvSpPr txBox="1"/>
              <p:nvPr/>
            </p:nvSpPr>
            <p:spPr>
              <a:xfrm>
                <a:off x="4514155" y="6532880"/>
                <a:ext cx="536180" cy="276999"/>
              </a:xfrm>
              <a:prstGeom prst="rect">
                <a:avLst/>
              </a:prstGeom>
              <a:noFill/>
            </p:spPr>
            <p:txBody>
              <a:bodyPr wrap="square" rtlCol="0">
                <a:spAutoFit/>
              </a:bodyPr>
              <a:lstStyle/>
              <a:p>
                <a:r>
                  <a:rPr lang="sv-SE" sz="1200" dirty="0"/>
                  <a:t>2002</a:t>
                </a:r>
                <a:endParaRPr lang="en-SE" dirty="0"/>
              </a:p>
            </p:txBody>
          </p:sp>
          <p:sp>
            <p:nvSpPr>
              <p:cNvPr id="17" name="textruta 16">
                <a:extLst>
                  <a:ext uri="{FF2B5EF4-FFF2-40B4-BE49-F238E27FC236}">
                    <a16:creationId xmlns:a16="http://schemas.microsoft.com/office/drawing/2014/main" id="{A32EE776-08B4-C594-48BE-E0FB8055C200}"/>
                  </a:ext>
                </a:extLst>
              </p:cNvPr>
              <p:cNvSpPr txBox="1"/>
              <p:nvPr/>
            </p:nvSpPr>
            <p:spPr>
              <a:xfrm>
                <a:off x="9903598" y="6518592"/>
                <a:ext cx="536180" cy="276999"/>
              </a:xfrm>
              <a:prstGeom prst="rect">
                <a:avLst/>
              </a:prstGeom>
              <a:noFill/>
            </p:spPr>
            <p:txBody>
              <a:bodyPr wrap="square" rtlCol="0">
                <a:spAutoFit/>
              </a:bodyPr>
              <a:lstStyle/>
              <a:p>
                <a:r>
                  <a:rPr lang="sv-SE" sz="1200" dirty="0"/>
                  <a:t>2017</a:t>
                </a:r>
                <a:endParaRPr lang="en-SE" dirty="0"/>
              </a:p>
            </p:txBody>
          </p:sp>
          <p:sp>
            <p:nvSpPr>
              <p:cNvPr id="18" name="textruta 17">
                <a:extLst>
                  <a:ext uri="{FF2B5EF4-FFF2-40B4-BE49-F238E27FC236}">
                    <a16:creationId xmlns:a16="http://schemas.microsoft.com/office/drawing/2014/main" id="{14BCAC81-4142-152B-AE6A-5D5A8B0EA4A0}"/>
                  </a:ext>
                </a:extLst>
              </p:cNvPr>
              <p:cNvSpPr txBox="1"/>
              <p:nvPr/>
            </p:nvSpPr>
            <p:spPr>
              <a:xfrm>
                <a:off x="7459739" y="6532879"/>
                <a:ext cx="536180" cy="276999"/>
              </a:xfrm>
              <a:prstGeom prst="rect">
                <a:avLst/>
              </a:prstGeom>
              <a:noFill/>
            </p:spPr>
            <p:txBody>
              <a:bodyPr wrap="square" rtlCol="0">
                <a:spAutoFit/>
              </a:bodyPr>
              <a:lstStyle/>
              <a:p>
                <a:r>
                  <a:rPr lang="sv-SE" sz="1200" dirty="0"/>
                  <a:t>2010</a:t>
                </a:r>
                <a:endParaRPr lang="en-SE" dirty="0"/>
              </a:p>
            </p:txBody>
          </p:sp>
          <p:sp>
            <p:nvSpPr>
              <p:cNvPr id="19" name="textruta 18">
                <a:extLst>
                  <a:ext uri="{FF2B5EF4-FFF2-40B4-BE49-F238E27FC236}">
                    <a16:creationId xmlns:a16="http://schemas.microsoft.com/office/drawing/2014/main" id="{DB68CEC4-3377-CAD2-D31A-B366C241A9EF}"/>
                  </a:ext>
                </a:extLst>
              </p:cNvPr>
              <p:cNvSpPr txBox="1"/>
              <p:nvPr/>
            </p:nvSpPr>
            <p:spPr>
              <a:xfrm>
                <a:off x="8167825" y="6524645"/>
                <a:ext cx="536180" cy="276999"/>
              </a:xfrm>
              <a:prstGeom prst="rect">
                <a:avLst/>
              </a:prstGeom>
              <a:noFill/>
            </p:spPr>
            <p:txBody>
              <a:bodyPr wrap="square" rtlCol="0">
                <a:spAutoFit/>
              </a:bodyPr>
              <a:lstStyle/>
              <a:p>
                <a:r>
                  <a:rPr lang="sv-SE" sz="1200" dirty="0"/>
                  <a:t>2012</a:t>
                </a:r>
                <a:endParaRPr lang="en-SE" dirty="0"/>
              </a:p>
            </p:txBody>
          </p:sp>
          <p:sp>
            <p:nvSpPr>
              <p:cNvPr id="20" name="textruta 19">
                <a:extLst>
                  <a:ext uri="{FF2B5EF4-FFF2-40B4-BE49-F238E27FC236}">
                    <a16:creationId xmlns:a16="http://schemas.microsoft.com/office/drawing/2014/main" id="{76F4C5C7-4366-5EB3-713C-75FF4F593682}"/>
                  </a:ext>
                </a:extLst>
              </p:cNvPr>
              <p:cNvSpPr txBox="1"/>
              <p:nvPr/>
            </p:nvSpPr>
            <p:spPr>
              <a:xfrm>
                <a:off x="8925078" y="6532879"/>
                <a:ext cx="536180" cy="276999"/>
              </a:xfrm>
              <a:prstGeom prst="rect">
                <a:avLst/>
              </a:prstGeom>
              <a:noFill/>
            </p:spPr>
            <p:txBody>
              <a:bodyPr wrap="square" rtlCol="0">
                <a:spAutoFit/>
              </a:bodyPr>
              <a:lstStyle/>
              <a:p>
                <a:r>
                  <a:rPr lang="sv-SE" sz="1200" dirty="0"/>
                  <a:t>2014</a:t>
                </a:r>
                <a:endParaRPr lang="en-SE" dirty="0"/>
              </a:p>
            </p:txBody>
          </p:sp>
        </p:grpSp>
      </p:grpSp>
      <p:cxnSp>
        <p:nvCxnSpPr>
          <p:cNvPr id="57" name="Rak pilkoppling 56">
            <a:extLst>
              <a:ext uri="{FF2B5EF4-FFF2-40B4-BE49-F238E27FC236}">
                <a16:creationId xmlns:a16="http://schemas.microsoft.com/office/drawing/2014/main" id="{56AC3BA7-4FFE-DFE3-AA8E-00D6689D4D4F}"/>
              </a:ext>
            </a:extLst>
          </p:cNvPr>
          <p:cNvCxnSpPr>
            <a:cxnSpLocks/>
          </p:cNvCxnSpPr>
          <p:nvPr/>
        </p:nvCxnSpPr>
        <p:spPr>
          <a:xfrm>
            <a:off x="3718560" y="6024880"/>
            <a:ext cx="0" cy="25400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Rak pilkoppling 57">
            <a:extLst>
              <a:ext uri="{FF2B5EF4-FFF2-40B4-BE49-F238E27FC236}">
                <a16:creationId xmlns:a16="http://schemas.microsoft.com/office/drawing/2014/main" id="{77A41718-5DD8-8618-B8C4-4AC40EA3B0BA}"/>
              </a:ext>
            </a:extLst>
          </p:cNvPr>
          <p:cNvCxnSpPr>
            <a:cxnSpLocks/>
          </p:cNvCxnSpPr>
          <p:nvPr/>
        </p:nvCxnSpPr>
        <p:spPr>
          <a:xfrm>
            <a:off x="9137666" y="6024880"/>
            <a:ext cx="0" cy="25400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Rak pilkoppling 58">
            <a:extLst>
              <a:ext uri="{FF2B5EF4-FFF2-40B4-BE49-F238E27FC236}">
                <a16:creationId xmlns:a16="http://schemas.microsoft.com/office/drawing/2014/main" id="{63310F73-BFDC-A5EF-9570-805A100D622B}"/>
              </a:ext>
            </a:extLst>
          </p:cNvPr>
          <p:cNvCxnSpPr>
            <a:cxnSpLocks/>
          </p:cNvCxnSpPr>
          <p:nvPr/>
        </p:nvCxnSpPr>
        <p:spPr>
          <a:xfrm>
            <a:off x="7335520" y="6014720"/>
            <a:ext cx="0" cy="25400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ruta 59">
            <a:extLst>
              <a:ext uri="{FF2B5EF4-FFF2-40B4-BE49-F238E27FC236}">
                <a16:creationId xmlns:a16="http://schemas.microsoft.com/office/drawing/2014/main" id="{48379454-CDDE-283D-2152-009267A2DDF6}"/>
              </a:ext>
            </a:extLst>
          </p:cNvPr>
          <p:cNvSpPr txBox="1"/>
          <p:nvPr/>
        </p:nvSpPr>
        <p:spPr>
          <a:xfrm>
            <a:off x="4469731" y="6524476"/>
            <a:ext cx="536180" cy="276999"/>
          </a:xfrm>
          <a:prstGeom prst="rect">
            <a:avLst/>
          </a:prstGeom>
          <a:noFill/>
        </p:spPr>
        <p:txBody>
          <a:bodyPr wrap="square" rtlCol="0">
            <a:spAutoFit/>
          </a:bodyPr>
          <a:lstStyle/>
          <a:p>
            <a:r>
              <a:rPr lang="sv-SE" sz="1200" dirty="0"/>
              <a:t>2005</a:t>
            </a:r>
            <a:endParaRPr lang="en-SE" dirty="0"/>
          </a:p>
        </p:txBody>
      </p:sp>
    </p:spTree>
    <p:extLst>
      <p:ext uri="{BB962C8B-B14F-4D97-AF65-F5344CB8AC3E}">
        <p14:creationId xmlns:p14="http://schemas.microsoft.com/office/powerpoint/2010/main" val="2503608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38842E-162D-84E4-DAAA-C561E1CA71DF}"/>
              </a:ext>
            </a:extLst>
          </p:cNvPr>
          <p:cNvSpPr>
            <a:spLocks noGrp="1"/>
          </p:cNvSpPr>
          <p:nvPr>
            <p:ph type="ctrTitle"/>
          </p:nvPr>
        </p:nvSpPr>
        <p:spPr>
          <a:xfrm>
            <a:off x="1135620" y="620079"/>
            <a:ext cx="9512060" cy="761682"/>
          </a:xfrm>
        </p:spPr>
        <p:txBody>
          <a:bodyPr/>
          <a:lstStyle/>
          <a:p>
            <a:r>
              <a:rPr lang="sv-SE" sz="3600" dirty="0"/>
              <a:t>A </a:t>
            </a:r>
            <a:r>
              <a:rPr lang="sv-SE" sz="3600" dirty="0" err="1"/>
              <a:t>little</a:t>
            </a:r>
            <a:r>
              <a:rPr lang="sv-SE" sz="3600" dirty="0"/>
              <a:t> bit </a:t>
            </a:r>
            <a:r>
              <a:rPr lang="sv-SE" sz="3600" dirty="0" err="1"/>
              <a:t>of</a:t>
            </a:r>
            <a:r>
              <a:rPr lang="sv-SE" sz="3600" dirty="0"/>
              <a:t> </a:t>
            </a:r>
            <a:r>
              <a:rPr lang="sv-SE" sz="3600" dirty="0" err="1"/>
              <a:t>history</a:t>
            </a:r>
            <a:endParaRPr lang="en-SE" sz="3600" dirty="0"/>
          </a:p>
        </p:txBody>
      </p:sp>
      <p:sp>
        <p:nvSpPr>
          <p:cNvPr id="3" name="Underrubrik 2">
            <a:extLst>
              <a:ext uri="{FF2B5EF4-FFF2-40B4-BE49-F238E27FC236}">
                <a16:creationId xmlns:a16="http://schemas.microsoft.com/office/drawing/2014/main" id="{1865F2FB-1AC4-DD58-B9EA-9F3915C1021D}"/>
              </a:ext>
            </a:extLst>
          </p:cNvPr>
          <p:cNvSpPr>
            <a:spLocks noGrp="1"/>
          </p:cNvSpPr>
          <p:nvPr>
            <p:ph type="subTitle" idx="1"/>
          </p:nvPr>
        </p:nvSpPr>
        <p:spPr>
          <a:xfrm>
            <a:off x="1155940" y="1513840"/>
            <a:ext cx="7114300" cy="5019040"/>
          </a:xfrm>
        </p:spPr>
        <p:txBody>
          <a:bodyPr/>
          <a:lstStyle/>
          <a:p>
            <a:pPr algn="l"/>
            <a:r>
              <a:rPr lang="sv-SE" dirty="0" err="1"/>
              <a:t>Development</a:t>
            </a:r>
            <a:r>
              <a:rPr lang="sv-SE" dirty="0"/>
              <a:t> </a:t>
            </a:r>
            <a:r>
              <a:rPr lang="sv-SE" dirty="0" err="1"/>
              <a:t>often</a:t>
            </a:r>
            <a:r>
              <a:rPr lang="sv-SE" dirty="0"/>
              <a:t> starts </a:t>
            </a:r>
            <a:r>
              <a:rPr lang="sv-SE" dirty="0" err="1"/>
              <a:t>with</a:t>
            </a:r>
            <a:r>
              <a:rPr lang="sv-SE" dirty="0"/>
              <a:t> a </a:t>
            </a:r>
            <a:r>
              <a:rPr lang="sv-SE" dirty="0" err="1"/>
              <a:t>threat</a:t>
            </a:r>
            <a:r>
              <a:rPr lang="sv-SE" dirty="0"/>
              <a:t> …. or </a:t>
            </a:r>
            <a:r>
              <a:rPr lang="sv-SE" dirty="0" err="1"/>
              <a:t>more</a:t>
            </a:r>
            <a:r>
              <a:rPr lang="sv-SE" dirty="0"/>
              <a:t>.</a:t>
            </a:r>
          </a:p>
          <a:p>
            <a:pPr marL="342900" indent="-342900" algn="l">
              <a:buFont typeface="Arial" panose="020B0604020202020204" pitchFamily="34" charset="0"/>
              <a:buChar char="•"/>
            </a:pPr>
            <a:r>
              <a:rPr lang="sv-SE" dirty="0" err="1"/>
              <a:t>Local</a:t>
            </a:r>
            <a:r>
              <a:rPr lang="sv-SE" dirty="0"/>
              <a:t> </a:t>
            </a:r>
            <a:r>
              <a:rPr lang="sv-SE" dirty="0" err="1"/>
              <a:t>firebrigade</a:t>
            </a:r>
            <a:endParaRPr lang="sv-SE" dirty="0"/>
          </a:p>
          <a:p>
            <a:pPr marL="342900" indent="-342900" algn="l">
              <a:buFont typeface="Arial" panose="020B0604020202020204" pitchFamily="34" charset="0"/>
              <a:buChar char="•"/>
            </a:pPr>
            <a:r>
              <a:rPr lang="sv-SE" dirty="0" err="1"/>
              <a:t>Changing</a:t>
            </a:r>
            <a:r>
              <a:rPr lang="sv-SE" dirty="0"/>
              <a:t> </a:t>
            </a:r>
            <a:r>
              <a:rPr lang="sv-SE" dirty="0" err="1"/>
              <a:t>zip</a:t>
            </a:r>
            <a:r>
              <a:rPr lang="sv-SE" dirty="0"/>
              <a:t> </a:t>
            </a:r>
            <a:r>
              <a:rPr lang="sv-SE" dirty="0" err="1"/>
              <a:t>code</a:t>
            </a:r>
            <a:endParaRPr lang="sv-SE" dirty="0"/>
          </a:p>
          <a:p>
            <a:pPr marL="342900" indent="-342900" algn="l">
              <a:buFont typeface="Arial" panose="020B0604020202020204" pitchFamily="34" charset="0"/>
              <a:buChar char="•"/>
            </a:pPr>
            <a:r>
              <a:rPr lang="sv-SE" dirty="0" err="1"/>
              <a:t>Closing</a:t>
            </a:r>
            <a:r>
              <a:rPr lang="sv-SE" dirty="0"/>
              <a:t> the </a:t>
            </a:r>
            <a:r>
              <a:rPr lang="sv-SE" dirty="0" err="1"/>
              <a:t>local</a:t>
            </a:r>
            <a:r>
              <a:rPr lang="sv-SE" dirty="0"/>
              <a:t> shop</a:t>
            </a:r>
          </a:p>
          <a:p>
            <a:pPr marL="342900" indent="-342900" algn="l">
              <a:buFont typeface="Arial" panose="020B0604020202020204" pitchFamily="34" charset="0"/>
              <a:buChar char="•"/>
            </a:pPr>
            <a:r>
              <a:rPr lang="sv-SE" dirty="0" err="1"/>
              <a:t>Closing</a:t>
            </a:r>
            <a:r>
              <a:rPr lang="sv-SE" dirty="0"/>
              <a:t> the </a:t>
            </a:r>
            <a:r>
              <a:rPr lang="sv-SE" dirty="0" err="1"/>
              <a:t>elderly</a:t>
            </a:r>
            <a:r>
              <a:rPr lang="sv-SE" dirty="0"/>
              <a:t> </a:t>
            </a:r>
            <a:r>
              <a:rPr lang="sv-SE" dirty="0" err="1"/>
              <a:t>home</a:t>
            </a:r>
            <a:endParaRPr lang="sv-SE" dirty="0"/>
          </a:p>
          <a:p>
            <a:pPr marL="342900" indent="-342900" algn="l">
              <a:buFont typeface="Arial" panose="020B0604020202020204" pitchFamily="34" charset="0"/>
              <a:buChar char="•"/>
            </a:pPr>
            <a:r>
              <a:rPr lang="sv-SE" dirty="0" err="1"/>
              <a:t>Closing</a:t>
            </a:r>
            <a:r>
              <a:rPr lang="sv-SE" dirty="0"/>
              <a:t> the </a:t>
            </a:r>
            <a:r>
              <a:rPr lang="sv-SE" dirty="0" err="1"/>
              <a:t>primary</a:t>
            </a:r>
            <a:r>
              <a:rPr lang="sv-SE" dirty="0"/>
              <a:t> </a:t>
            </a:r>
            <a:r>
              <a:rPr lang="sv-SE" dirty="0" err="1"/>
              <a:t>school</a:t>
            </a:r>
            <a:endParaRPr lang="sv-SE" dirty="0"/>
          </a:p>
          <a:p>
            <a:pPr marL="342900" indent="-342900" algn="l">
              <a:buFont typeface="Arial" panose="020B0604020202020204" pitchFamily="34" charset="0"/>
              <a:buChar char="•"/>
            </a:pPr>
            <a:r>
              <a:rPr lang="sv-SE" dirty="0" err="1"/>
              <a:t>Electricity</a:t>
            </a:r>
            <a:r>
              <a:rPr lang="sv-SE" dirty="0"/>
              <a:t> blackout</a:t>
            </a:r>
            <a:endParaRPr lang="en-SE" dirty="0"/>
          </a:p>
          <a:p>
            <a:pPr marL="342900" indent="-342900" algn="l">
              <a:buFont typeface="Arial" panose="020B0604020202020204" pitchFamily="34" charset="0"/>
              <a:buChar char="•"/>
            </a:pPr>
            <a:r>
              <a:rPr lang="sv-SE" dirty="0"/>
              <a:t>Lack </a:t>
            </a:r>
            <a:r>
              <a:rPr lang="sv-SE" dirty="0" err="1"/>
              <a:t>of</a:t>
            </a:r>
            <a:r>
              <a:rPr lang="sv-SE" dirty="0"/>
              <a:t> </a:t>
            </a:r>
            <a:r>
              <a:rPr lang="sv-SE" dirty="0" err="1"/>
              <a:t>broadband</a:t>
            </a:r>
            <a:endParaRPr lang="sv-SE" dirty="0"/>
          </a:p>
        </p:txBody>
      </p:sp>
      <p:sp>
        <p:nvSpPr>
          <p:cNvPr id="4" name="textruta 3">
            <a:extLst>
              <a:ext uri="{FF2B5EF4-FFF2-40B4-BE49-F238E27FC236}">
                <a16:creationId xmlns:a16="http://schemas.microsoft.com/office/drawing/2014/main" id="{2EAC5D4A-D613-2C54-9782-985F953D8EE4}"/>
              </a:ext>
            </a:extLst>
          </p:cNvPr>
          <p:cNvSpPr txBox="1"/>
          <p:nvPr/>
        </p:nvSpPr>
        <p:spPr>
          <a:xfrm>
            <a:off x="6309360" y="2219850"/>
            <a:ext cx="4917440" cy="646331"/>
          </a:xfrm>
          <a:prstGeom prst="rect">
            <a:avLst/>
          </a:prstGeom>
          <a:noFill/>
        </p:spPr>
        <p:txBody>
          <a:bodyPr wrap="square" rtlCol="0">
            <a:spAutoFit/>
          </a:bodyPr>
          <a:lstStyle/>
          <a:p>
            <a:r>
              <a:rPr lang="sv-SE" dirty="0"/>
              <a:t>2005 the storm Gudrun hit the area </a:t>
            </a:r>
            <a:r>
              <a:rPr lang="sv-SE" dirty="0" err="1"/>
              <a:t>leaving</a:t>
            </a:r>
            <a:r>
              <a:rPr lang="sv-SE" dirty="0"/>
              <a:t> Häradsbäck </a:t>
            </a:r>
            <a:r>
              <a:rPr lang="sv-SE" dirty="0" err="1"/>
              <a:t>without</a:t>
            </a:r>
            <a:r>
              <a:rPr lang="sv-SE" dirty="0"/>
              <a:t> </a:t>
            </a:r>
            <a:r>
              <a:rPr lang="sv-SE" dirty="0" err="1"/>
              <a:t>electricity</a:t>
            </a:r>
            <a:r>
              <a:rPr lang="sv-SE" dirty="0"/>
              <a:t> for 30 </a:t>
            </a:r>
            <a:r>
              <a:rPr lang="sv-SE" dirty="0" err="1"/>
              <a:t>days</a:t>
            </a:r>
            <a:r>
              <a:rPr lang="sv-SE" dirty="0"/>
              <a:t>.</a:t>
            </a:r>
            <a:endParaRPr lang="en-SE" dirty="0"/>
          </a:p>
        </p:txBody>
      </p:sp>
      <p:pic>
        <p:nvPicPr>
          <p:cNvPr id="1026" name="Picture 2">
            <a:extLst>
              <a:ext uri="{FF2B5EF4-FFF2-40B4-BE49-F238E27FC236}">
                <a16:creationId xmlns:a16="http://schemas.microsoft.com/office/drawing/2014/main" id="{455BEECB-312F-2E08-D54B-A51918632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18462">
            <a:off x="8344604" y="3538011"/>
            <a:ext cx="3446155" cy="22916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å minns vi stormen Gudrun: ”Det var fel att ge sig ut och jobba i den ...">
            <a:extLst>
              <a:ext uri="{FF2B5EF4-FFF2-40B4-BE49-F238E27FC236}">
                <a16:creationId xmlns:a16="http://schemas.microsoft.com/office/drawing/2014/main" id="{309A20F1-FE6B-6FD3-F1BC-F4ABD8D91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57715">
            <a:off x="4757109" y="3738288"/>
            <a:ext cx="3736065" cy="210001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 4">
            <a:extLst>
              <a:ext uri="{FF2B5EF4-FFF2-40B4-BE49-F238E27FC236}">
                <a16:creationId xmlns:a16="http://schemas.microsoft.com/office/drawing/2014/main" id="{8979AA65-EF3E-5755-2785-B23F52304125}"/>
              </a:ext>
            </a:extLst>
          </p:cNvPr>
          <p:cNvGrpSpPr/>
          <p:nvPr/>
        </p:nvGrpSpPr>
        <p:grpSpPr>
          <a:xfrm>
            <a:off x="223520" y="6241832"/>
            <a:ext cx="11816080" cy="568047"/>
            <a:chOff x="223520" y="6241832"/>
            <a:chExt cx="11816080" cy="568047"/>
          </a:xfrm>
        </p:grpSpPr>
        <p:grpSp>
          <p:nvGrpSpPr>
            <p:cNvPr id="6" name="Grupp 5">
              <a:extLst>
                <a:ext uri="{FF2B5EF4-FFF2-40B4-BE49-F238E27FC236}">
                  <a16:creationId xmlns:a16="http://schemas.microsoft.com/office/drawing/2014/main" id="{7E2FBD4B-C13C-1BDE-E15E-C82784886BBA}"/>
                </a:ext>
              </a:extLst>
            </p:cNvPr>
            <p:cNvGrpSpPr/>
            <p:nvPr/>
          </p:nvGrpSpPr>
          <p:grpSpPr>
            <a:xfrm>
              <a:off x="223520" y="6241832"/>
              <a:ext cx="11816080" cy="189448"/>
              <a:chOff x="223520" y="6241832"/>
              <a:chExt cx="11816080" cy="189448"/>
            </a:xfrm>
          </p:grpSpPr>
          <p:cxnSp>
            <p:nvCxnSpPr>
              <p:cNvPr id="18" name="Rak pilkoppling 17">
                <a:extLst>
                  <a:ext uri="{FF2B5EF4-FFF2-40B4-BE49-F238E27FC236}">
                    <a16:creationId xmlns:a16="http://schemas.microsoft.com/office/drawing/2014/main" id="{40ABE4CB-A1D2-6680-B087-6A7F8489571C}"/>
                  </a:ext>
                </a:extLst>
              </p:cNvPr>
              <p:cNvCxnSpPr/>
              <p:nvPr/>
            </p:nvCxnSpPr>
            <p:spPr>
              <a:xfrm>
                <a:off x="223520" y="6431280"/>
                <a:ext cx="11816080" cy="0"/>
              </a:xfrm>
              <a:prstGeom prst="straightConnector1">
                <a:avLst/>
              </a:prstGeom>
              <a:ln w="444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81D8D2BE-BDC9-DEE6-F672-C55CC575EEE5}"/>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7FA58049-52EB-720A-5059-6BBE633D5CB3}"/>
                  </a:ext>
                </a:extLst>
              </p:cNvPr>
              <p:cNvCxnSpPr/>
              <p:nvPr/>
            </p:nvCxnSpPr>
            <p:spPr>
              <a:xfrm>
                <a:off x="224536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1" name="Grupp 20">
                <a:extLst>
                  <a:ext uri="{FF2B5EF4-FFF2-40B4-BE49-F238E27FC236}">
                    <a16:creationId xmlns:a16="http://schemas.microsoft.com/office/drawing/2014/main" id="{87096A23-A356-48FC-B31F-A2A28DEA5530}"/>
                  </a:ext>
                </a:extLst>
              </p:cNvPr>
              <p:cNvGrpSpPr/>
              <p:nvPr/>
            </p:nvGrpSpPr>
            <p:grpSpPr>
              <a:xfrm>
                <a:off x="3703801" y="6251992"/>
                <a:ext cx="2547861" cy="163552"/>
                <a:chOff x="792480" y="6267728"/>
                <a:chExt cx="2547861" cy="163552"/>
              </a:xfrm>
            </p:grpSpPr>
            <p:grpSp>
              <p:nvGrpSpPr>
                <p:cNvPr id="44" name="Grupp 43">
                  <a:extLst>
                    <a:ext uri="{FF2B5EF4-FFF2-40B4-BE49-F238E27FC236}">
                      <a16:creationId xmlns:a16="http://schemas.microsoft.com/office/drawing/2014/main" id="{B14D0213-24ED-76B0-E248-65AF234D7CED}"/>
                    </a:ext>
                  </a:extLst>
                </p:cNvPr>
                <p:cNvGrpSpPr/>
                <p:nvPr/>
              </p:nvGrpSpPr>
              <p:grpSpPr>
                <a:xfrm>
                  <a:off x="792480" y="6267728"/>
                  <a:ext cx="1076960" cy="163552"/>
                  <a:chOff x="792480" y="6267728"/>
                  <a:chExt cx="1076960" cy="163552"/>
                </a:xfrm>
              </p:grpSpPr>
              <p:cxnSp>
                <p:nvCxnSpPr>
                  <p:cNvPr id="50" name="Rak koppling 49">
                    <a:extLst>
                      <a:ext uri="{FF2B5EF4-FFF2-40B4-BE49-F238E27FC236}">
                        <a16:creationId xmlns:a16="http://schemas.microsoft.com/office/drawing/2014/main" id="{3D9AB186-D346-F51E-B38B-E4FD24372CD3}"/>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Rak koppling 50">
                    <a:extLst>
                      <a:ext uri="{FF2B5EF4-FFF2-40B4-BE49-F238E27FC236}">
                        <a16:creationId xmlns:a16="http://schemas.microsoft.com/office/drawing/2014/main" id="{14A0ADF5-D8BC-A8AE-B709-A35368AB945B}"/>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Rak koppling 51">
                    <a:extLst>
                      <a:ext uri="{FF2B5EF4-FFF2-40B4-BE49-F238E27FC236}">
                        <a16:creationId xmlns:a16="http://schemas.microsoft.com/office/drawing/2014/main" id="{FE1FB11C-5250-29FB-CBB9-51EC86E12F96}"/>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3" name="Rak koppling 52">
                    <a:extLst>
                      <a:ext uri="{FF2B5EF4-FFF2-40B4-BE49-F238E27FC236}">
                        <a16:creationId xmlns:a16="http://schemas.microsoft.com/office/drawing/2014/main" id="{D716D8FE-E154-9E26-E74A-551E1139BFD7}"/>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5" name="Grupp 44">
                  <a:extLst>
                    <a:ext uri="{FF2B5EF4-FFF2-40B4-BE49-F238E27FC236}">
                      <a16:creationId xmlns:a16="http://schemas.microsoft.com/office/drawing/2014/main" id="{B3E50857-D6AF-4C3F-3201-0B5D05D8B664}"/>
                    </a:ext>
                  </a:extLst>
                </p:cNvPr>
                <p:cNvGrpSpPr/>
                <p:nvPr/>
              </p:nvGrpSpPr>
              <p:grpSpPr>
                <a:xfrm>
                  <a:off x="2263381" y="6267728"/>
                  <a:ext cx="1076960" cy="163552"/>
                  <a:chOff x="792480" y="6267728"/>
                  <a:chExt cx="1076960" cy="163552"/>
                </a:xfrm>
              </p:grpSpPr>
              <p:cxnSp>
                <p:nvCxnSpPr>
                  <p:cNvPr id="46" name="Rak koppling 45">
                    <a:extLst>
                      <a:ext uri="{FF2B5EF4-FFF2-40B4-BE49-F238E27FC236}">
                        <a16:creationId xmlns:a16="http://schemas.microsoft.com/office/drawing/2014/main" id="{E7216616-309B-4E51-8F6C-442B71E0BF1C}"/>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Rak koppling 46">
                    <a:extLst>
                      <a:ext uri="{FF2B5EF4-FFF2-40B4-BE49-F238E27FC236}">
                        <a16:creationId xmlns:a16="http://schemas.microsoft.com/office/drawing/2014/main" id="{2D0A904C-FCBB-7759-7A9E-5C1E7B79C87B}"/>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Rak koppling 47">
                    <a:extLst>
                      <a:ext uri="{FF2B5EF4-FFF2-40B4-BE49-F238E27FC236}">
                        <a16:creationId xmlns:a16="http://schemas.microsoft.com/office/drawing/2014/main" id="{B3A3AD3E-6D97-B613-5B69-34A021F2DBA9}"/>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Rak koppling 48">
                    <a:extLst>
                      <a:ext uri="{FF2B5EF4-FFF2-40B4-BE49-F238E27FC236}">
                        <a16:creationId xmlns:a16="http://schemas.microsoft.com/office/drawing/2014/main" id="{F9C5434C-28B3-088F-6274-E453ED116292}"/>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2" name="Grupp 21">
                <a:extLst>
                  <a:ext uri="{FF2B5EF4-FFF2-40B4-BE49-F238E27FC236}">
                    <a16:creationId xmlns:a16="http://schemas.microsoft.com/office/drawing/2014/main" id="{3C9A788E-E606-2866-B8FD-EB8B714349C0}"/>
                  </a:ext>
                </a:extLst>
              </p:cNvPr>
              <p:cNvGrpSpPr/>
              <p:nvPr/>
            </p:nvGrpSpPr>
            <p:grpSpPr>
              <a:xfrm>
                <a:off x="6248398" y="6257568"/>
                <a:ext cx="2547861" cy="163552"/>
                <a:chOff x="792480" y="6267728"/>
                <a:chExt cx="2547861" cy="163552"/>
              </a:xfrm>
            </p:grpSpPr>
            <p:grpSp>
              <p:nvGrpSpPr>
                <p:cNvPr id="34" name="Grupp 33">
                  <a:extLst>
                    <a:ext uri="{FF2B5EF4-FFF2-40B4-BE49-F238E27FC236}">
                      <a16:creationId xmlns:a16="http://schemas.microsoft.com/office/drawing/2014/main" id="{1D89C5EA-8ABB-4950-91A6-A1B4F75D10EB}"/>
                    </a:ext>
                  </a:extLst>
                </p:cNvPr>
                <p:cNvGrpSpPr/>
                <p:nvPr/>
              </p:nvGrpSpPr>
              <p:grpSpPr>
                <a:xfrm>
                  <a:off x="792480" y="6267728"/>
                  <a:ext cx="1076960" cy="163552"/>
                  <a:chOff x="792480" y="6267728"/>
                  <a:chExt cx="1076960" cy="163552"/>
                </a:xfrm>
              </p:grpSpPr>
              <p:cxnSp>
                <p:nvCxnSpPr>
                  <p:cNvPr id="40" name="Rak koppling 39">
                    <a:extLst>
                      <a:ext uri="{FF2B5EF4-FFF2-40B4-BE49-F238E27FC236}">
                        <a16:creationId xmlns:a16="http://schemas.microsoft.com/office/drawing/2014/main" id="{A6318101-093C-2D85-32F2-EBBABEB533BF}"/>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Rak koppling 40">
                    <a:extLst>
                      <a:ext uri="{FF2B5EF4-FFF2-40B4-BE49-F238E27FC236}">
                        <a16:creationId xmlns:a16="http://schemas.microsoft.com/office/drawing/2014/main" id="{47D98F89-DF2D-0026-2213-5622A8C4A8DE}"/>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Rak koppling 41">
                    <a:extLst>
                      <a:ext uri="{FF2B5EF4-FFF2-40B4-BE49-F238E27FC236}">
                        <a16:creationId xmlns:a16="http://schemas.microsoft.com/office/drawing/2014/main" id="{75F8A187-6453-F1B4-7174-C200DE5E6109}"/>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Rak koppling 42">
                    <a:extLst>
                      <a:ext uri="{FF2B5EF4-FFF2-40B4-BE49-F238E27FC236}">
                        <a16:creationId xmlns:a16="http://schemas.microsoft.com/office/drawing/2014/main" id="{DEA127D6-8746-3AF6-0686-36C027F47595}"/>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5" name="Grupp 34">
                  <a:extLst>
                    <a:ext uri="{FF2B5EF4-FFF2-40B4-BE49-F238E27FC236}">
                      <a16:creationId xmlns:a16="http://schemas.microsoft.com/office/drawing/2014/main" id="{394CCCE6-CE2A-01A7-1907-005470BCAC78}"/>
                    </a:ext>
                  </a:extLst>
                </p:cNvPr>
                <p:cNvGrpSpPr/>
                <p:nvPr/>
              </p:nvGrpSpPr>
              <p:grpSpPr>
                <a:xfrm>
                  <a:off x="2263381" y="6267728"/>
                  <a:ext cx="1076960" cy="163552"/>
                  <a:chOff x="792480" y="6267728"/>
                  <a:chExt cx="1076960" cy="163552"/>
                </a:xfrm>
              </p:grpSpPr>
              <p:cxnSp>
                <p:nvCxnSpPr>
                  <p:cNvPr id="36" name="Rak koppling 35">
                    <a:extLst>
                      <a:ext uri="{FF2B5EF4-FFF2-40B4-BE49-F238E27FC236}">
                        <a16:creationId xmlns:a16="http://schemas.microsoft.com/office/drawing/2014/main" id="{D51034CD-B26E-5E5B-0A08-23BF71BD26AB}"/>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Rak koppling 36">
                    <a:extLst>
                      <a:ext uri="{FF2B5EF4-FFF2-40B4-BE49-F238E27FC236}">
                        <a16:creationId xmlns:a16="http://schemas.microsoft.com/office/drawing/2014/main" id="{8B899119-5269-2F91-BA9A-A7ABFF3D9F4A}"/>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Rak koppling 37">
                    <a:extLst>
                      <a:ext uri="{FF2B5EF4-FFF2-40B4-BE49-F238E27FC236}">
                        <a16:creationId xmlns:a16="http://schemas.microsoft.com/office/drawing/2014/main" id="{C7D4FCE3-4CB8-ADA2-13B8-30E58DACD162}"/>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C55053B6-B728-D545-37CD-63CD6D157F6E}"/>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3" name="Grupp 22">
                <a:extLst>
                  <a:ext uri="{FF2B5EF4-FFF2-40B4-BE49-F238E27FC236}">
                    <a16:creationId xmlns:a16="http://schemas.microsoft.com/office/drawing/2014/main" id="{933F511A-04BA-8AE7-0BDA-86117275500D}"/>
                  </a:ext>
                </a:extLst>
              </p:cNvPr>
              <p:cNvGrpSpPr/>
              <p:nvPr/>
            </p:nvGrpSpPr>
            <p:grpSpPr>
              <a:xfrm>
                <a:off x="9159719" y="6241832"/>
                <a:ext cx="2547861" cy="163552"/>
                <a:chOff x="792480" y="6267728"/>
                <a:chExt cx="2547861" cy="163552"/>
              </a:xfrm>
            </p:grpSpPr>
            <p:grpSp>
              <p:nvGrpSpPr>
                <p:cNvPr id="24" name="Grupp 23">
                  <a:extLst>
                    <a:ext uri="{FF2B5EF4-FFF2-40B4-BE49-F238E27FC236}">
                      <a16:creationId xmlns:a16="http://schemas.microsoft.com/office/drawing/2014/main" id="{D5935208-C00C-26FC-3AC1-89A441A62880}"/>
                    </a:ext>
                  </a:extLst>
                </p:cNvPr>
                <p:cNvGrpSpPr/>
                <p:nvPr/>
              </p:nvGrpSpPr>
              <p:grpSpPr>
                <a:xfrm>
                  <a:off x="792480" y="6267728"/>
                  <a:ext cx="1076960" cy="163552"/>
                  <a:chOff x="792480" y="6267728"/>
                  <a:chExt cx="1076960" cy="163552"/>
                </a:xfrm>
              </p:grpSpPr>
              <p:cxnSp>
                <p:nvCxnSpPr>
                  <p:cNvPr id="30" name="Rak koppling 29">
                    <a:extLst>
                      <a:ext uri="{FF2B5EF4-FFF2-40B4-BE49-F238E27FC236}">
                        <a16:creationId xmlns:a16="http://schemas.microsoft.com/office/drawing/2014/main" id="{5A09B755-39BA-E458-54FE-6D136C537133}"/>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697D60F1-ED28-9E18-6920-E32D91F39981}"/>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Rak koppling 31">
                    <a:extLst>
                      <a:ext uri="{FF2B5EF4-FFF2-40B4-BE49-F238E27FC236}">
                        <a16:creationId xmlns:a16="http://schemas.microsoft.com/office/drawing/2014/main" id="{48CBC4E8-82FE-53F6-A38A-33F5C44ECA98}"/>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EA1694F2-5DA2-69FE-3B79-4CABE2518730}"/>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5" name="Grupp 24">
                  <a:extLst>
                    <a:ext uri="{FF2B5EF4-FFF2-40B4-BE49-F238E27FC236}">
                      <a16:creationId xmlns:a16="http://schemas.microsoft.com/office/drawing/2014/main" id="{610D369A-5B86-55CB-BDA5-774A0C8498A0}"/>
                    </a:ext>
                  </a:extLst>
                </p:cNvPr>
                <p:cNvGrpSpPr/>
                <p:nvPr/>
              </p:nvGrpSpPr>
              <p:grpSpPr>
                <a:xfrm>
                  <a:off x="2263381" y="6267728"/>
                  <a:ext cx="1076960" cy="163552"/>
                  <a:chOff x="792480" y="6267728"/>
                  <a:chExt cx="1076960" cy="163552"/>
                </a:xfrm>
              </p:grpSpPr>
              <p:cxnSp>
                <p:nvCxnSpPr>
                  <p:cNvPr id="26" name="Rak koppling 25">
                    <a:extLst>
                      <a:ext uri="{FF2B5EF4-FFF2-40B4-BE49-F238E27FC236}">
                        <a16:creationId xmlns:a16="http://schemas.microsoft.com/office/drawing/2014/main" id="{73CDE938-0E1E-DDA9-577C-04369EBE4D03}"/>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3E9E17D4-E584-C442-6474-91C7336C48AB}"/>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1BEE18D7-F18B-CF11-AF92-66A67331499F}"/>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Rak koppling 28">
                    <a:extLst>
                      <a:ext uri="{FF2B5EF4-FFF2-40B4-BE49-F238E27FC236}">
                        <a16:creationId xmlns:a16="http://schemas.microsoft.com/office/drawing/2014/main" id="{EC7F07F1-0973-B078-DCB2-6AB504AEFE72}"/>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7" name="textruta 6">
              <a:extLst>
                <a:ext uri="{FF2B5EF4-FFF2-40B4-BE49-F238E27FC236}">
                  <a16:creationId xmlns:a16="http://schemas.microsoft.com/office/drawing/2014/main" id="{82D15693-4FA8-7E6A-EB39-12D3D6AECBA0}"/>
                </a:ext>
              </a:extLst>
            </p:cNvPr>
            <p:cNvSpPr txBox="1"/>
            <p:nvPr/>
          </p:nvSpPr>
          <p:spPr>
            <a:xfrm>
              <a:off x="538480" y="6482080"/>
              <a:ext cx="536180" cy="276999"/>
            </a:xfrm>
            <a:prstGeom prst="rect">
              <a:avLst/>
            </a:prstGeom>
            <a:noFill/>
          </p:spPr>
          <p:txBody>
            <a:bodyPr wrap="square" rtlCol="0">
              <a:spAutoFit/>
            </a:bodyPr>
            <a:lstStyle/>
            <a:p>
              <a:r>
                <a:rPr lang="sv-SE" sz="1200" dirty="0"/>
                <a:t>1980</a:t>
              </a:r>
              <a:endParaRPr lang="en-SE" dirty="0"/>
            </a:p>
          </p:txBody>
        </p:sp>
        <p:grpSp>
          <p:nvGrpSpPr>
            <p:cNvPr id="8" name="Grupp 7">
              <a:extLst>
                <a:ext uri="{FF2B5EF4-FFF2-40B4-BE49-F238E27FC236}">
                  <a16:creationId xmlns:a16="http://schemas.microsoft.com/office/drawing/2014/main" id="{0B05D129-5315-9CFB-E7E8-BAEA1EC886D0}"/>
                </a:ext>
              </a:extLst>
            </p:cNvPr>
            <p:cNvGrpSpPr/>
            <p:nvPr/>
          </p:nvGrpSpPr>
          <p:grpSpPr>
            <a:xfrm>
              <a:off x="1942861" y="6482080"/>
              <a:ext cx="8689093" cy="327799"/>
              <a:chOff x="3009661" y="6482080"/>
              <a:chExt cx="8689093" cy="327799"/>
            </a:xfrm>
          </p:grpSpPr>
          <p:sp>
            <p:nvSpPr>
              <p:cNvPr id="9" name="textruta 8">
                <a:extLst>
                  <a:ext uri="{FF2B5EF4-FFF2-40B4-BE49-F238E27FC236}">
                    <a16:creationId xmlns:a16="http://schemas.microsoft.com/office/drawing/2014/main" id="{26423CBA-74DD-E8A3-3BAB-B4EE1D7A3720}"/>
                  </a:ext>
                </a:extLst>
              </p:cNvPr>
              <p:cNvSpPr txBox="1"/>
              <p:nvPr/>
            </p:nvSpPr>
            <p:spPr>
              <a:xfrm>
                <a:off x="10296678" y="6518136"/>
                <a:ext cx="536180" cy="276999"/>
              </a:xfrm>
              <a:prstGeom prst="rect">
                <a:avLst/>
              </a:prstGeom>
              <a:noFill/>
            </p:spPr>
            <p:txBody>
              <a:bodyPr wrap="square" rtlCol="0">
                <a:spAutoFit/>
              </a:bodyPr>
              <a:lstStyle/>
              <a:p>
                <a:r>
                  <a:rPr lang="sv-SE" sz="1200" dirty="0"/>
                  <a:t>2018</a:t>
                </a:r>
                <a:endParaRPr lang="en-SE" dirty="0"/>
              </a:p>
            </p:txBody>
          </p:sp>
          <p:sp>
            <p:nvSpPr>
              <p:cNvPr id="10" name="textruta 9">
                <a:extLst>
                  <a:ext uri="{FF2B5EF4-FFF2-40B4-BE49-F238E27FC236}">
                    <a16:creationId xmlns:a16="http://schemas.microsoft.com/office/drawing/2014/main" id="{28E5C157-97E0-9E7E-496D-2FEE0114FB88}"/>
                  </a:ext>
                </a:extLst>
              </p:cNvPr>
              <p:cNvSpPr txBox="1"/>
              <p:nvPr/>
            </p:nvSpPr>
            <p:spPr>
              <a:xfrm>
                <a:off x="10729626" y="6518136"/>
                <a:ext cx="536180" cy="276999"/>
              </a:xfrm>
              <a:prstGeom prst="rect">
                <a:avLst/>
              </a:prstGeom>
              <a:noFill/>
            </p:spPr>
            <p:txBody>
              <a:bodyPr wrap="square" rtlCol="0">
                <a:spAutoFit/>
              </a:bodyPr>
              <a:lstStyle/>
              <a:p>
                <a:r>
                  <a:rPr lang="sv-SE" sz="1200" dirty="0"/>
                  <a:t>2019</a:t>
                </a:r>
                <a:endParaRPr lang="en-SE" dirty="0"/>
              </a:p>
            </p:txBody>
          </p:sp>
          <p:sp>
            <p:nvSpPr>
              <p:cNvPr id="11" name="textruta 10">
                <a:extLst>
                  <a:ext uri="{FF2B5EF4-FFF2-40B4-BE49-F238E27FC236}">
                    <a16:creationId xmlns:a16="http://schemas.microsoft.com/office/drawing/2014/main" id="{A399FA42-0896-CF3C-5988-9B3992BDDAC3}"/>
                  </a:ext>
                </a:extLst>
              </p:cNvPr>
              <p:cNvSpPr txBox="1"/>
              <p:nvPr/>
            </p:nvSpPr>
            <p:spPr>
              <a:xfrm>
                <a:off x="11162574" y="6508968"/>
                <a:ext cx="536180" cy="276999"/>
              </a:xfrm>
              <a:prstGeom prst="rect">
                <a:avLst/>
              </a:prstGeom>
              <a:noFill/>
            </p:spPr>
            <p:txBody>
              <a:bodyPr wrap="square" rtlCol="0">
                <a:spAutoFit/>
              </a:bodyPr>
              <a:lstStyle/>
              <a:p>
                <a:r>
                  <a:rPr lang="sv-SE" sz="1200" dirty="0"/>
                  <a:t>2020</a:t>
                </a:r>
                <a:endParaRPr lang="en-SE" dirty="0"/>
              </a:p>
            </p:txBody>
          </p:sp>
          <p:sp>
            <p:nvSpPr>
              <p:cNvPr id="12" name="textruta 11">
                <a:extLst>
                  <a:ext uri="{FF2B5EF4-FFF2-40B4-BE49-F238E27FC236}">
                    <a16:creationId xmlns:a16="http://schemas.microsoft.com/office/drawing/2014/main" id="{7C387594-31C4-291B-3893-BFDA846C9370}"/>
                  </a:ext>
                </a:extLst>
              </p:cNvPr>
              <p:cNvSpPr txBox="1"/>
              <p:nvPr/>
            </p:nvSpPr>
            <p:spPr>
              <a:xfrm>
                <a:off x="3009661" y="6482080"/>
                <a:ext cx="536180" cy="276999"/>
              </a:xfrm>
              <a:prstGeom prst="rect">
                <a:avLst/>
              </a:prstGeom>
              <a:noFill/>
            </p:spPr>
            <p:txBody>
              <a:bodyPr wrap="square" rtlCol="0">
                <a:spAutoFit/>
              </a:bodyPr>
              <a:lstStyle/>
              <a:p>
                <a:r>
                  <a:rPr lang="sv-SE" sz="1200" dirty="0"/>
                  <a:t>1990</a:t>
                </a:r>
                <a:endParaRPr lang="en-SE" dirty="0"/>
              </a:p>
            </p:txBody>
          </p:sp>
          <p:sp>
            <p:nvSpPr>
              <p:cNvPr id="13" name="textruta 12">
                <a:extLst>
                  <a:ext uri="{FF2B5EF4-FFF2-40B4-BE49-F238E27FC236}">
                    <a16:creationId xmlns:a16="http://schemas.microsoft.com/office/drawing/2014/main" id="{B9FE46B6-18AF-E7EC-0B58-9E1A45FCB4F2}"/>
                  </a:ext>
                </a:extLst>
              </p:cNvPr>
              <p:cNvSpPr txBox="1"/>
              <p:nvPr/>
            </p:nvSpPr>
            <p:spPr>
              <a:xfrm>
                <a:off x="4514155" y="6532880"/>
                <a:ext cx="536180" cy="276999"/>
              </a:xfrm>
              <a:prstGeom prst="rect">
                <a:avLst/>
              </a:prstGeom>
              <a:noFill/>
            </p:spPr>
            <p:txBody>
              <a:bodyPr wrap="square" rtlCol="0">
                <a:spAutoFit/>
              </a:bodyPr>
              <a:lstStyle/>
              <a:p>
                <a:r>
                  <a:rPr lang="sv-SE" sz="1200" dirty="0"/>
                  <a:t>2002</a:t>
                </a:r>
                <a:endParaRPr lang="en-SE" dirty="0"/>
              </a:p>
            </p:txBody>
          </p:sp>
          <p:sp>
            <p:nvSpPr>
              <p:cNvPr id="14" name="textruta 13">
                <a:extLst>
                  <a:ext uri="{FF2B5EF4-FFF2-40B4-BE49-F238E27FC236}">
                    <a16:creationId xmlns:a16="http://schemas.microsoft.com/office/drawing/2014/main" id="{7B644220-4217-25CC-217B-5A6138B5F272}"/>
                  </a:ext>
                </a:extLst>
              </p:cNvPr>
              <p:cNvSpPr txBox="1"/>
              <p:nvPr/>
            </p:nvSpPr>
            <p:spPr>
              <a:xfrm>
                <a:off x="6303129" y="6532880"/>
                <a:ext cx="536180" cy="276999"/>
              </a:xfrm>
              <a:prstGeom prst="rect">
                <a:avLst/>
              </a:prstGeom>
              <a:noFill/>
            </p:spPr>
            <p:txBody>
              <a:bodyPr wrap="square" rtlCol="0">
                <a:spAutoFit/>
              </a:bodyPr>
              <a:lstStyle/>
              <a:p>
                <a:r>
                  <a:rPr lang="sv-SE" sz="1200" dirty="0"/>
                  <a:t>2007</a:t>
                </a:r>
                <a:endParaRPr lang="en-SE" dirty="0"/>
              </a:p>
            </p:txBody>
          </p:sp>
          <p:sp>
            <p:nvSpPr>
              <p:cNvPr id="15" name="textruta 14">
                <a:extLst>
                  <a:ext uri="{FF2B5EF4-FFF2-40B4-BE49-F238E27FC236}">
                    <a16:creationId xmlns:a16="http://schemas.microsoft.com/office/drawing/2014/main" id="{8FBBE28B-31AC-0234-095D-1775E480B098}"/>
                  </a:ext>
                </a:extLst>
              </p:cNvPr>
              <p:cNvSpPr txBox="1"/>
              <p:nvPr/>
            </p:nvSpPr>
            <p:spPr>
              <a:xfrm>
                <a:off x="7459739" y="6532879"/>
                <a:ext cx="536180" cy="276999"/>
              </a:xfrm>
              <a:prstGeom prst="rect">
                <a:avLst/>
              </a:prstGeom>
              <a:noFill/>
            </p:spPr>
            <p:txBody>
              <a:bodyPr wrap="square" rtlCol="0">
                <a:spAutoFit/>
              </a:bodyPr>
              <a:lstStyle/>
              <a:p>
                <a:r>
                  <a:rPr lang="sv-SE" sz="1200" dirty="0"/>
                  <a:t>2010</a:t>
                </a:r>
                <a:endParaRPr lang="en-SE" dirty="0"/>
              </a:p>
            </p:txBody>
          </p:sp>
          <p:sp>
            <p:nvSpPr>
              <p:cNvPr id="16" name="textruta 15">
                <a:extLst>
                  <a:ext uri="{FF2B5EF4-FFF2-40B4-BE49-F238E27FC236}">
                    <a16:creationId xmlns:a16="http://schemas.microsoft.com/office/drawing/2014/main" id="{6E9CC34F-4106-D4B2-85AB-8440D06E6618}"/>
                  </a:ext>
                </a:extLst>
              </p:cNvPr>
              <p:cNvSpPr txBox="1"/>
              <p:nvPr/>
            </p:nvSpPr>
            <p:spPr>
              <a:xfrm>
                <a:off x="8167825" y="6524645"/>
                <a:ext cx="536180" cy="276999"/>
              </a:xfrm>
              <a:prstGeom prst="rect">
                <a:avLst/>
              </a:prstGeom>
              <a:noFill/>
            </p:spPr>
            <p:txBody>
              <a:bodyPr wrap="square" rtlCol="0">
                <a:spAutoFit/>
              </a:bodyPr>
              <a:lstStyle/>
              <a:p>
                <a:r>
                  <a:rPr lang="sv-SE" sz="1200" dirty="0"/>
                  <a:t>2012</a:t>
                </a:r>
                <a:endParaRPr lang="en-SE" dirty="0"/>
              </a:p>
            </p:txBody>
          </p:sp>
          <p:sp>
            <p:nvSpPr>
              <p:cNvPr id="17" name="textruta 16">
                <a:extLst>
                  <a:ext uri="{FF2B5EF4-FFF2-40B4-BE49-F238E27FC236}">
                    <a16:creationId xmlns:a16="http://schemas.microsoft.com/office/drawing/2014/main" id="{049BC38E-55A4-1A3B-F8F7-363E42FF3BA1}"/>
                  </a:ext>
                </a:extLst>
              </p:cNvPr>
              <p:cNvSpPr txBox="1"/>
              <p:nvPr/>
            </p:nvSpPr>
            <p:spPr>
              <a:xfrm>
                <a:off x="8925078" y="6532879"/>
                <a:ext cx="536180" cy="276999"/>
              </a:xfrm>
              <a:prstGeom prst="rect">
                <a:avLst/>
              </a:prstGeom>
              <a:noFill/>
            </p:spPr>
            <p:txBody>
              <a:bodyPr wrap="square" rtlCol="0">
                <a:spAutoFit/>
              </a:bodyPr>
              <a:lstStyle/>
              <a:p>
                <a:r>
                  <a:rPr lang="sv-SE" sz="1200" dirty="0"/>
                  <a:t>2014</a:t>
                </a:r>
                <a:endParaRPr lang="en-SE" dirty="0"/>
              </a:p>
            </p:txBody>
          </p:sp>
        </p:grpSp>
      </p:grpSp>
      <p:cxnSp>
        <p:nvCxnSpPr>
          <p:cNvPr id="54" name="Rak pilkoppling 53">
            <a:extLst>
              <a:ext uri="{FF2B5EF4-FFF2-40B4-BE49-F238E27FC236}">
                <a16:creationId xmlns:a16="http://schemas.microsoft.com/office/drawing/2014/main" id="{FAFDB0D8-B642-6DF6-A762-F8187BF12BAC}"/>
              </a:ext>
            </a:extLst>
          </p:cNvPr>
          <p:cNvCxnSpPr>
            <a:cxnSpLocks/>
          </p:cNvCxnSpPr>
          <p:nvPr/>
        </p:nvCxnSpPr>
        <p:spPr>
          <a:xfrm>
            <a:off x="4785360" y="6024880"/>
            <a:ext cx="0" cy="25400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ruta 54">
            <a:extLst>
              <a:ext uri="{FF2B5EF4-FFF2-40B4-BE49-F238E27FC236}">
                <a16:creationId xmlns:a16="http://schemas.microsoft.com/office/drawing/2014/main" id="{C9A2F089-D9BE-6616-8BBB-76C01D32EBB8}"/>
              </a:ext>
            </a:extLst>
          </p:cNvPr>
          <p:cNvSpPr txBox="1"/>
          <p:nvPr/>
        </p:nvSpPr>
        <p:spPr>
          <a:xfrm>
            <a:off x="4469731" y="6524476"/>
            <a:ext cx="536180" cy="276999"/>
          </a:xfrm>
          <a:prstGeom prst="rect">
            <a:avLst/>
          </a:prstGeom>
          <a:noFill/>
        </p:spPr>
        <p:txBody>
          <a:bodyPr wrap="square" rtlCol="0">
            <a:spAutoFit/>
          </a:bodyPr>
          <a:lstStyle/>
          <a:p>
            <a:r>
              <a:rPr lang="sv-SE" sz="1200" dirty="0"/>
              <a:t>2005</a:t>
            </a:r>
            <a:endParaRPr lang="en-SE" dirty="0"/>
          </a:p>
        </p:txBody>
      </p:sp>
    </p:spTree>
    <p:extLst>
      <p:ext uri="{BB962C8B-B14F-4D97-AF65-F5344CB8AC3E}">
        <p14:creationId xmlns:p14="http://schemas.microsoft.com/office/powerpoint/2010/main" val="1333075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38842E-162D-84E4-DAAA-C561E1CA71DF}"/>
              </a:ext>
            </a:extLst>
          </p:cNvPr>
          <p:cNvSpPr>
            <a:spLocks noGrp="1"/>
          </p:cNvSpPr>
          <p:nvPr>
            <p:ph type="ctrTitle"/>
          </p:nvPr>
        </p:nvSpPr>
        <p:spPr>
          <a:xfrm>
            <a:off x="1135620" y="620079"/>
            <a:ext cx="9512060" cy="761682"/>
          </a:xfrm>
        </p:spPr>
        <p:txBody>
          <a:bodyPr/>
          <a:lstStyle/>
          <a:p>
            <a:r>
              <a:rPr lang="sv-SE" sz="3600" dirty="0"/>
              <a:t>A </a:t>
            </a:r>
            <a:r>
              <a:rPr lang="sv-SE" sz="3600" dirty="0" err="1"/>
              <a:t>little</a:t>
            </a:r>
            <a:r>
              <a:rPr lang="sv-SE" sz="3600" dirty="0"/>
              <a:t> bit </a:t>
            </a:r>
            <a:r>
              <a:rPr lang="sv-SE" sz="3600" dirty="0" err="1"/>
              <a:t>of</a:t>
            </a:r>
            <a:r>
              <a:rPr lang="sv-SE" sz="3600" dirty="0"/>
              <a:t> </a:t>
            </a:r>
            <a:r>
              <a:rPr lang="sv-SE" sz="3600" dirty="0" err="1"/>
              <a:t>history</a:t>
            </a:r>
            <a:endParaRPr lang="en-SE" sz="3600" dirty="0"/>
          </a:p>
        </p:txBody>
      </p:sp>
      <p:sp>
        <p:nvSpPr>
          <p:cNvPr id="3" name="Underrubrik 2">
            <a:extLst>
              <a:ext uri="{FF2B5EF4-FFF2-40B4-BE49-F238E27FC236}">
                <a16:creationId xmlns:a16="http://schemas.microsoft.com/office/drawing/2014/main" id="{1865F2FB-1AC4-DD58-B9EA-9F3915C1021D}"/>
              </a:ext>
            </a:extLst>
          </p:cNvPr>
          <p:cNvSpPr>
            <a:spLocks noGrp="1"/>
          </p:cNvSpPr>
          <p:nvPr>
            <p:ph type="subTitle" idx="1"/>
          </p:nvPr>
        </p:nvSpPr>
        <p:spPr>
          <a:xfrm>
            <a:off x="1155940" y="1513840"/>
            <a:ext cx="7114300" cy="5019040"/>
          </a:xfrm>
        </p:spPr>
        <p:txBody>
          <a:bodyPr/>
          <a:lstStyle/>
          <a:p>
            <a:pPr algn="l"/>
            <a:r>
              <a:rPr lang="sv-SE" dirty="0" err="1"/>
              <a:t>Development</a:t>
            </a:r>
            <a:r>
              <a:rPr lang="sv-SE" dirty="0"/>
              <a:t> </a:t>
            </a:r>
            <a:r>
              <a:rPr lang="sv-SE" dirty="0" err="1"/>
              <a:t>often</a:t>
            </a:r>
            <a:r>
              <a:rPr lang="sv-SE" dirty="0"/>
              <a:t> starts </a:t>
            </a:r>
            <a:r>
              <a:rPr lang="sv-SE" dirty="0" err="1"/>
              <a:t>with</a:t>
            </a:r>
            <a:r>
              <a:rPr lang="sv-SE" dirty="0"/>
              <a:t> a </a:t>
            </a:r>
            <a:r>
              <a:rPr lang="sv-SE" dirty="0" err="1"/>
              <a:t>threat</a:t>
            </a:r>
            <a:r>
              <a:rPr lang="sv-SE" dirty="0"/>
              <a:t> …. or </a:t>
            </a:r>
            <a:r>
              <a:rPr lang="sv-SE" dirty="0" err="1"/>
              <a:t>more</a:t>
            </a:r>
            <a:r>
              <a:rPr lang="sv-SE" dirty="0"/>
              <a:t>.</a:t>
            </a:r>
          </a:p>
          <a:p>
            <a:pPr marL="342900" indent="-342900" algn="l">
              <a:buFont typeface="Arial" panose="020B0604020202020204" pitchFamily="34" charset="0"/>
              <a:buChar char="•"/>
            </a:pPr>
            <a:r>
              <a:rPr lang="sv-SE" dirty="0" err="1"/>
              <a:t>Local</a:t>
            </a:r>
            <a:r>
              <a:rPr lang="sv-SE" dirty="0"/>
              <a:t> </a:t>
            </a:r>
            <a:r>
              <a:rPr lang="sv-SE" dirty="0" err="1"/>
              <a:t>firebrigade</a:t>
            </a:r>
            <a:endParaRPr lang="sv-SE" dirty="0"/>
          </a:p>
          <a:p>
            <a:pPr marL="342900" indent="-342900" algn="l">
              <a:buFont typeface="Arial" panose="020B0604020202020204" pitchFamily="34" charset="0"/>
              <a:buChar char="•"/>
            </a:pPr>
            <a:r>
              <a:rPr lang="sv-SE" dirty="0" err="1"/>
              <a:t>Changing</a:t>
            </a:r>
            <a:r>
              <a:rPr lang="sv-SE" dirty="0"/>
              <a:t> </a:t>
            </a:r>
            <a:r>
              <a:rPr lang="sv-SE" dirty="0" err="1"/>
              <a:t>zip</a:t>
            </a:r>
            <a:r>
              <a:rPr lang="sv-SE" dirty="0"/>
              <a:t> </a:t>
            </a:r>
            <a:r>
              <a:rPr lang="sv-SE" dirty="0" err="1"/>
              <a:t>code</a:t>
            </a:r>
            <a:endParaRPr lang="sv-SE" dirty="0"/>
          </a:p>
          <a:p>
            <a:pPr marL="342900" indent="-342900" algn="l">
              <a:buFont typeface="Arial" panose="020B0604020202020204" pitchFamily="34" charset="0"/>
              <a:buChar char="•"/>
            </a:pPr>
            <a:r>
              <a:rPr lang="sv-SE" dirty="0" err="1"/>
              <a:t>Closing</a:t>
            </a:r>
            <a:r>
              <a:rPr lang="sv-SE" dirty="0"/>
              <a:t> the </a:t>
            </a:r>
            <a:r>
              <a:rPr lang="sv-SE" dirty="0" err="1"/>
              <a:t>local</a:t>
            </a:r>
            <a:r>
              <a:rPr lang="sv-SE" dirty="0"/>
              <a:t> shop</a:t>
            </a:r>
          </a:p>
          <a:p>
            <a:pPr marL="342900" indent="-342900" algn="l">
              <a:buFont typeface="Arial" panose="020B0604020202020204" pitchFamily="34" charset="0"/>
              <a:buChar char="•"/>
            </a:pPr>
            <a:r>
              <a:rPr lang="sv-SE" dirty="0" err="1"/>
              <a:t>Closing</a:t>
            </a:r>
            <a:r>
              <a:rPr lang="sv-SE" dirty="0"/>
              <a:t> the </a:t>
            </a:r>
            <a:r>
              <a:rPr lang="sv-SE" dirty="0" err="1"/>
              <a:t>elderly</a:t>
            </a:r>
            <a:r>
              <a:rPr lang="sv-SE" dirty="0"/>
              <a:t> </a:t>
            </a:r>
            <a:r>
              <a:rPr lang="sv-SE" dirty="0" err="1"/>
              <a:t>home</a:t>
            </a:r>
            <a:endParaRPr lang="sv-SE" dirty="0"/>
          </a:p>
          <a:p>
            <a:pPr marL="342900" indent="-342900" algn="l">
              <a:buFont typeface="Arial" panose="020B0604020202020204" pitchFamily="34" charset="0"/>
              <a:buChar char="•"/>
            </a:pPr>
            <a:r>
              <a:rPr lang="sv-SE" dirty="0" err="1"/>
              <a:t>Closing</a:t>
            </a:r>
            <a:r>
              <a:rPr lang="sv-SE" dirty="0"/>
              <a:t> the </a:t>
            </a:r>
            <a:r>
              <a:rPr lang="sv-SE" dirty="0" err="1"/>
              <a:t>primary</a:t>
            </a:r>
            <a:r>
              <a:rPr lang="sv-SE" dirty="0"/>
              <a:t> </a:t>
            </a:r>
            <a:r>
              <a:rPr lang="sv-SE" dirty="0" err="1"/>
              <a:t>school</a:t>
            </a:r>
            <a:endParaRPr lang="sv-SE" dirty="0"/>
          </a:p>
          <a:p>
            <a:pPr marL="342900" indent="-342900" algn="l">
              <a:buFont typeface="Arial" panose="020B0604020202020204" pitchFamily="34" charset="0"/>
              <a:buChar char="•"/>
            </a:pPr>
            <a:r>
              <a:rPr lang="sv-SE" dirty="0" err="1"/>
              <a:t>Electricity</a:t>
            </a:r>
            <a:r>
              <a:rPr lang="sv-SE" dirty="0"/>
              <a:t> blackout</a:t>
            </a:r>
            <a:endParaRPr lang="en-SE" dirty="0"/>
          </a:p>
          <a:p>
            <a:pPr marL="342900" indent="-342900" algn="l">
              <a:buFont typeface="Arial" panose="020B0604020202020204" pitchFamily="34" charset="0"/>
              <a:buChar char="•"/>
            </a:pPr>
            <a:r>
              <a:rPr lang="sv-SE" dirty="0"/>
              <a:t>Lack </a:t>
            </a:r>
            <a:r>
              <a:rPr lang="sv-SE" dirty="0" err="1"/>
              <a:t>of</a:t>
            </a:r>
            <a:r>
              <a:rPr lang="sv-SE" dirty="0"/>
              <a:t> </a:t>
            </a:r>
            <a:r>
              <a:rPr lang="sv-SE" dirty="0" err="1"/>
              <a:t>broadband</a:t>
            </a:r>
            <a:endParaRPr lang="sv-SE" dirty="0"/>
          </a:p>
        </p:txBody>
      </p:sp>
      <p:sp>
        <p:nvSpPr>
          <p:cNvPr id="4" name="textruta 3">
            <a:extLst>
              <a:ext uri="{FF2B5EF4-FFF2-40B4-BE49-F238E27FC236}">
                <a16:creationId xmlns:a16="http://schemas.microsoft.com/office/drawing/2014/main" id="{2EAC5D4A-D613-2C54-9782-985F953D8EE4}"/>
              </a:ext>
            </a:extLst>
          </p:cNvPr>
          <p:cNvSpPr txBox="1"/>
          <p:nvPr/>
        </p:nvSpPr>
        <p:spPr>
          <a:xfrm>
            <a:off x="6427948" y="2088832"/>
            <a:ext cx="4917440" cy="1477328"/>
          </a:xfrm>
          <a:prstGeom prst="rect">
            <a:avLst/>
          </a:prstGeom>
          <a:noFill/>
        </p:spPr>
        <p:txBody>
          <a:bodyPr wrap="square" rtlCol="0">
            <a:spAutoFit/>
          </a:bodyPr>
          <a:lstStyle/>
          <a:p>
            <a:r>
              <a:rPr lang="sv-SE" dirty="0"/>
              <a:t>2007-2014 </a:t>
            </a:r>
            <a:r>
              <a:rPr lang="sv-SE" dirty="0" err="1"/>
              <a:t>was</a:t>
            </a:r>
            <a:r>
              <a:rPr lang="sv-SE" dirty="0"/>
              <a:t> a long </a:t>
            </a:r>
            <a:r>
              <a:rPr lang="sv-SE" dirty="0" err="1"/>
              <a:t>struggle</a:t>
            </a:r>
            <a:r>
              <a:rPr lang="sv-SE" dirty="0"/>
              <a:t> for </a:t>
            </a:r>
            <a:r>
              <a:rPr lang="sv-SE" dirty="0" err="1"/>
              <a:t>broadband</a:t>
            </a:r>
            <a:r>
              <a:rPr lang="sv-SE" dirty="0"/>
              <a:t> via fiber. </a:t>
            </a:r>
            <a:r>
              <a:rPr lang="sv-SE" dirty="0" err="1"/>
              <a:t>Now</a:t>
            </a:r>
            <a:r>
              <a:rPr lang="sv-SE" dirty="0"/>
              <a:t> all the </a:t>
            </a:r>
            <a:r>
              <a:rPr lang="sv-SE" dirty="0" err="1"/>
              <a:t>households</a:t>
            </a:r>
            <a:r>
              <a:rPr lang="sv-SE" dirty="0"/>
              <a:t> in the </a:t>
            </a:r>
            <a:r>
              <a:rPr lang="sv-SE" dirty="0" err="1"/>
              <a:t>parish</a:t>
            </a:r>
            <a:r>
              <a:rPr lang="sv-SE" dirty="0"/>
              <a:t> </a:t>
            </a:r>
            <a:r>
              <a:rPr lang="sv-SE" dirty="0" err="1"/>
              <a:t>have</a:t>
            </a:r>
            <a:r>
              <a:rPr lang="sv-SE" dirty="0"/>
              <a:t> fiber.</a:t>
            </a:r>
            <a:br>
              <a:rPr lang="sv-SE" dirty="0"/>
            </a:br>
            <a:r>
              <a:rPr lang="sv-SE" dirty="0" err="1"/>
              <a:t>Financed</a:t>
            </a:r>
            <a:r>
              <a:rPr lang="sv-SE" dirty="0"/>
              <a:t> 50% from the ERDF and 50% </a:t>
            </a:r>
            <a:r>
              <a:rPr lang="sv-SE" dirty="0" err="1"/>
              <a:t>each</a:t>
            </a:r>
            <a:r>
              <a:rPr lang="sv-SE" dirty="0"/>
              <a:t> </a:t>
            </a:r>
            <a:r>
              <a:rPr lang="sv-SE" dirty="0" err="1"/>
              <a:t>household</a:t>
            </a:r>
            <a:r>
              <a:rPr lang="sv-SE" dirty="0"/>
              <a:t>  </a:t>
            </a:r>
            <a:r>
              <a:rPr lang="sv-SE" dirty="0" err="1"/>
              <a:t>paying</a:t>
            </a:r>
            <a:r>
              <a:rPr lang="sv-SE" dirty="0"/>
              <a:t>.</a:t>
            </a:r>
            <a:endParaRPr lang="en-SE" dirty="0"/>
          </a:p>
        </p:txBody>
      </p:sp>
      <p:pic>
        <p:nvPicPr>
          <p:cNvPr id="6" name="Bildobjekt 5" descr="En bild som visar gräs, utomhus&#10;&#10;Automatiskt genererad beskrivning">
            <a:extLst>
              <a:ext uri="{FF2B5EF4-FFF2-40B4-BE49-F238E27FC236}">
                <a16:creationId xmlns:a16="http://schemas.microsoft.com/office/drawing/2014/main" id="{F46F58E9-20FD-F5E7-9E32-0A02914949D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574592">
            <a:off x="8646160" y="3875662"/>
            <a:ext cx="3048000" cy="2152650"/>
          </a:xfrm>
          <a:prstGeom prst="rect">
            <a:avLst/>
          </a:prstGeom>
        </p:spPr>
      </p:pic>
      <p:pic>
        <p:nvPicPr>
          <p:cNvPr id="9" name="Bildobjekt 8" descr="En bild som visar mark, ryggradslös, apelsin, leddjur&#10;&#10;Automatiskt genererad beskrivning">
            <a:extLst>
              <a:ext uri="{FF2B5EF4-FFF2-40B4-BE49-F238E27FC236}">
                <a16:creationId xmlns:a16="http://schemas.microsoft.com/office/drawing/2014/main" id="{4B0794DA-F553-F69F-4CCA-A10FF69CCA7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0695450">
            <a:off x="5571421" y="3833638"/>
            <a:ext cx="2613130" cy="1959848"/>
          </a:xfrm>
          <a:prstGeom prst="rect">
            <a:avLst/>
          </a:prstGeom>
        </p:spPr>
      </p:pic>
      <p:grpSp>
        <p:nvGrpSpPr>
          <p:cNvPr id="11" name="Grupp 10">
            <a:extLst>
              <a:ext uri="{FF2B5EF4-FFF2-40B4-BE49-F238E27FC236}">
                <a16:creationId xmlns:a16="http://schemas.microsoft.com/office/drawing/2014/main" id="{EA56AD87-835F-A598-80EC-66CC25865253}"/>
              </a:ext>
            </a:extLst>
          </p:cNvPr>
          <p:cNvGrpSpPr/>
          <p:nvPr/>
        </p:nvGrpSpPr>
        <p:grpSpPr>
          <a:xfrm>
            <a:off x="223520" y="6241832"/>
            <a:ext cx="11816080" cy="568047"/>
            <a:chOff x="223520" y="6241832"/>
            <a:chExt cx="11816080" cy="568047"/>
          </a:xfrm>
        </p:grpSpPr>
        <p:grpSp>
          <p:nvGrpSpPr>
            <p:cNvPr id="12" name="Grupp 11">
              <a:extLst>
                <a:ext uri="{FF2B5EF4-FFF2-40B4-BE49-F238E27FC236}">
                  <a16:creationId xmlns:a16="http://schemas.microsoft.com/office/drawing/2014/main" id="{3864D3FB-A636-AD06-8A9E-1CB110FD7916}"/>
                </a:ext>
              </a:extLst>
            </p:cNvPr>
            <p:cNvGrpSpPr/>
            <p:nvPr/>
          </p:nvGrpSpPr>
          <p:grpSpPr>
            <a:xfrm>
              <a:off x="223520" y="6241832"/>
              <a:ext cx="11816080" cy="189448"/>
              <a:chOff x="223520" y="6241832"/>
              <a:chExt cx="11816080" cy="189448"/>
            </a:xfrm>
          </p:grpSpPr>
          <p:cxnSp>
            <p:nvCxnSpPr>
              <p:cNvPr id="24" name="Rak pilkoppling 23">
                <a:extLst>
                  <a:ext uri="{FF2B5EF4-FFF2-40B4-BE49-F238E27FC236}">
                    <a16:creationId xmlns:a16="http://schemas.microsoft.com/office/drawing/2014/main" id="{0C1152FD-4F5D-C48A-34E6-A2B603D5FDAF}"/>
                  </a:ext>
                </a:extLst>
              </p:cNvPr>
              <p:cNvCxnSpPr/>
              <p:nvPr/>
            </p:nvCxnSpPr>
            <p:spPr>
              <a:xfrm>
                <a:off x="223520" y="6431280"/>
                <a:ext cx="11816080" cy="0"/>
              </a:xfrm>
              <a:prstGeom prst="straightConnector1">
                <a:avLst/>
              </a:prstGeom>
              <a:ln w="444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Rak koppling 24">
                <a:extLst>
                  <a:ext uri="{FF2B5EF4-FFF2-40B4-BE49-F238E27FC236}">
                    <a16:creationId xmlns:a16="http://schemas.microsoft.com/office/drawing/2014/main" id="{7A1834CE-79AF-E576-148F-B699B989665E}"/>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DBC94BBC-29C0-4FFE-238E-2F8E5BCC335F}"/>
                  </a:ext>
                </a:extLst>
              </p:cNvPr>
              <p:cNvCxnSpPr/>
              <p:nvPr/>
            </p:nvCxnSpPr>
            <p:spPr>
              <a:xfrm>
                <a:off x="224536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7" name="Grupp 26">
                <a:extLst>
                  <a:ext uri="{FF2B5EF4-FFF2-40B4-BE49-F238E27FC236}">
                    <a16:creationId xmlns:a16="http://schemas.microsoft.com/office/drawing/2014/main" id="{087F25EE-0FC5-6A67-BB0F-97700012A614}"/>
                  </a:ext>
                </a:extLst>
              </p:cNvPr>
              <p:cNvGrpSpPr/>
              <p:nvPr/>
            </p:nvGrpSpPr>
            <p:grpSpPr>
              <a:xfrm>
                <a:off x="3703801" y="6251992"/>
                <a:ext cx="2547861" cy="163552"/>
                <a:chOff x="792480" y="6267728"/>
                <a:chExt cx="2547861" cy="163552"/>
              </a:xfrm>
            </p:grpSpPr>
            <p:grpSp>
              <p:nvGrpSpPr>
                <p:cNvPr id="50" name="Grupp 49">
                  <a:extLst>
                    <a:ext uri="{FF2B5EF4-FFF2-40B4-BE49-F238E27FC236}">
                      <a16:creationId xmlns:a16="http://schemas.microsoft.com/office/drawing/2014/main" id="{96F3558E-0130-F445-7170-E28A575EEB1C}"/>
                    </a:ext>
                  </a:extLst>
                </p:cNvPr>
                <p:cNvGrpSpPr/>
                <p:nvPr/>
              </p:nvGrpSpPr>
              <p:grpSpPr>
                <a:xfrm>
                  <a:off x="792480" y="6267728"/>
                  <a:ext cx="1076960" cy="163552"/>
                  <a:chOff x="792480" y="6267728"/>
                  <a:chExt cx="1076960" cy="163552"/>
                </a:xfrm>
              </p:grpSpPr>
              <p:cxnSp>
                <p:nvCxnSpPr>
                  <p:cNvPr id="56" name="Rak koppling 55">
                    <a:extLst>
                      <a:ext uri="{FF2B5EF4-FFF2-40B4-BE49-F238E27FC236}">
                        <a16:creationId xmlns:a16="http://schemas.microsoft.com/office/drawing/2014/main" id="{3EFD0B3F-0F1A-A24C-92D9-15CC732F4389}"/>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Rak koppling 56">
                    <a:extLst>
                      <a:ext uri="{FF2B5EF4-FFF2-40B4-BE49-F238E27FC236}">
                        <a16:creationId xmlns:a16="http://schemas.microsoft.com/office/drawing/2014/main" id="{E726F619-0909-D88B-A37E-8DDF69A9D6D4}"/>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Rak koppling 57">
                    <a:extLst>
                      <a:ext uri="{FF2B5EF4-FFF2-40B4-BE49-F238E27FC236}">
                        <a16:creationId xmlns:a16="http://schemas.microsoft.com/office/drawing/2014/main" id="{54D3574E-5295-C22D-6D99-8F9A02EDCA11}"/>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 name="Rak koppling 58">
                    <a:extLst>
                      <a:ext uri="{FF2B5EF4-FFF2-40B4-BE49-F238E27FC236}">
                        <a16:creationId xmlns:a16="http://schemas.microsoft.com/office/drawing/2014/main" id="{54D1F115-56AF-A979-AC48-55E6392ACCB3}"/>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1" name="Grupp 50">
                  <a:extLst>
                    <a:ext uri="{FF2B5EF4-FFF2-40B4-BE49-F238E27FC236}">
                      <a16:creationId xmlns:a16="http://schemas.microsoft.com/office/drawing/2014/main" id="{7A647F72-863A-A6F4-1864-9C7C88EB1AFE}"/>
                    </a:ext>
                  </a:extLst>
                </p:cNvPr>
                <p:cNvGrpSpPr/>
                <p:nvPr/>
              </p:nvGrpSpPr>
              <p:grpSpPr>
                <a:xfrm>
                  <a:off x="2263381" y="6267728"/>
                  <a:ext cx="1076960" cy="163552"/>
                  <a:chOff x="792480" y="6267728"/>
                  <a:chExt cx="1076960" cy="163552"/>
                </a:xfrm>
              </p:grpSpPr>
              <p:cxnSp>
                <p:nvCxnSpPr>
                  <p:cNvPr id="52" name="Rak koppling 51">
                    <a:extLst>
                      <a:ext uri="{FF2B5EF4-FFF2-40B4-BE49-F238E27FC236}">
                        <a16:creationId xmlns:a16="http://schemas.microsoft.com/office/drawing/2014/main" id="{44D3B415-FA4A-4D3D-F986-62AD0AF36159}"/>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3" name="Rak koppling 52">
                    <a:extLst>
                      <a:ext uri="{FF2B5EF4-FFF2-40B4-BE49-F238E27FC236}">
                        <a16:creationId xmlns:a16="http://schemas.microsoft.com/office/drawing/2014/main" id="{46F9CF73-9ED5-28A4-8E0A-3088228A0762}"/>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Rak koppling 53">
                    <a:extLst>
                      <a:ext uri="{FF2B5EF4-FFF2-40B4-BE49-F238E27FC236}">
                        <a16:creationId xmlns:a16="http://schemas.microsoft.com/office/drawing/2014/main" id="{261995E3-F691-5832-389D-15BA22359130}"/>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5" name="Rak koppling 54">
                    <a:extLst>
                      <a:ext uri="{FF2B5EF4-FFF2-40B4-BE49-F238E27FC236}">
                        <a16:creationId xmlns:a16="http://schemas.microsoft.com/office/drawing/2014/main" id="{6B6964AD-A285-2D25-E16D-CF126C99DAEF}"/>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8" name="Grupp 27">
                <a:extLst>
                  <a:ext uri="{FF2B5EF4-FFF2-40B4-BE49-F238E27FC236}">
                    <a16:creationId xmlns:a16="http://schemas.microsoft.com/office/drawing/2014/main" id="{2BAE6CB5-0738-43CE-D1F4-A25C13E760E3}"/>
                  </a:ext>
                </a:extLst>
              </p:cNvPr>
              <p:cNvGrpSpPr/>
              <p:nvPr/>
            </p:nvGrpSpPr>
            <p:grpSpPr>
              <a:xfrm>
                <a:off x="6248398" y="6257568"/>
                <a:ext cx="2547861" cy="163552"/>
                <a:chOff x="792480" y="6267728"/>
                <a:chExt cx="2547861" cy="163552"/>
              </a:xfrm>
            </p:grpSpPr>
            <p:grpSp>
              <p:nvGrpSpPr>
                <p:cNvPr id="40" name="Grupp 39">
                  <a:extLst>
                    <a:ext uri="{FF2B5EF4-FFF2-40B4-BE49-F238E27FC236}">
                      <a16:creationId xmlns:a16="http://schemas.microsoft.com/office/drawing/2014/main" id="{8D35C13D-DE36-61FD-917E-F5A02099FEA2}"/>
                    </a:ext>
                  </a:extLst>
                </p:cNvPr>
                <p:cNvGrpSpPr/>
                <p:nvPr/>
              </p:nvGrpSpPr>
              <p:grpSpPr>
                <a:xfrm>
                  <a:off x="792480" y="6267728"/>
                  <a:ext cx="1076960" cy="163552"/>
                  <a:chOff x="792480" y="6267728"/>
                  <a:chExt cx="1076960" cy="163552"/>
                </a:xfrm>
              </p:grpSpPr>
              <p:cxnSp>
                <p:nvCxnSpPr>
                  <p:cNvPr id="46" name="Rak koppling 45">
                    <a:extLst>
                      <a:ext uri="{FF2B5EF4-FFF2-40B4-BE49-F238E27FC236}">
                        <a16:creationId xmlns:a16="http://schemas.microsoft.com/office/drawing/2014/main" id="{D4DDFE8B-8013-1C33-6CD6-57D3FF3F8A15}"/>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Rak koppling 46">
                    <a:extLst>
                      <a:ext uri="{FF2B5EF4-FFF2-40B4-BE49-F238E27FC236}">
                        <a16:creationId xmlns:a16="http://schemas.microsoft.com/office/drawing/2014/main" id="{26982C05-968D-3068-6250-3017D7131F26}"/>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Rak koppling 47">
                    <a:extLst>
                      <a:ext uri="{FF2B5EF4-FFF2-40B4-BE49-F238E27FC236}">
                        <a16:creationId xmlns:a16="http://schemas.microsoft.com/office/drawing/2014/main" id="{240FFE57-634F-E267-DBC6-BB6B1A2A9AD4}"/>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Rak koppling 48">
                    <a:extLst>
                      <a:ext uri="{FF2B5EF4-FFF2-40B4-BE49-F238E27FC236}">
                        <a16:creationId xmlns:a16="http://schemas.microsoft.com/office/drawing/2014/main" id="{A9296F3C-0D9B-06EB-3DE4-A69418502B20}"/>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1" name="Grupp 40">
                  <a:extLst>
                    <a:ext uri="{FF2B5EF4-FFF2-40B4-BE49-F238E27FC236}">
                      <a16:creationId xmlns:a16="http://schemas.microsoft.com/office/drawing/2014/main" id="{8E785F98-3CEC-84D6-0BCA-1F7E06D37815}"/>
                    </a:ext>
                  </a:extLst>
                </p:cNvPr>
                <p:cNvGrpSpPr/>
                <p:nvPr/>
              </p:nvGrpSpPr>
              <p:grpSpPr>
                <a:xfrm>
                  <a:off x="2263381" y="6267728"/>
                  <a:ext cx="1076960" cy="163552"/>
                  <a:chOff x="792480" y="6267728"/>
                  <a:chExt cx="1076960" cy="163552"/>
                </a:xfrm>
              </p:grpSpPr>
              <p:cxnSp>
                <p:nvCxnSpPr>
                  <p:cNvPr id="42" name="Rak koppling 41">
                    <a:extLst>
                      <a:ext uri="{FF2B5EF4-FFF2-40B4-BE49-F238E27FC236}">
                        <a16:creationId xmlns:a16="http://schemas.microsoft.com/office/drawing/2014/main" id="{C4CB85EC-5530-089F-1E09-FD81053B395D}"/>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Rak koppling 42">
                    <a:extLst>
                      <a:ext uri="{FF2B5EF4-FFF2-40B4-BE49-F238E27FC236}">
                        <a16:creationId xmlns:a16="http://schemas.microsoft.com/office/drawing/2014/main" id="{92228842-7438-364E-3AB7-3266E431A0D2}"/>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Rak koppling 43">
                    <a:extLst>
                      <a:ext uri="{FF2B5EF4-FFF2-40B4-BE49-F238E27FC236}">
                        <a16:creationId xmlns:a16="http://schemas.microsoft.com/office/drawing/2014/main" id="{0744E54F-EF2B-2FD3-BAA8-04079E8FF914}"/>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Rak koppling 44">
                    <a:extLst>
                      <a:ext uri="{FF2B5EF4-FFF2-40B4-BE49-F238E27FC236}">
                        <a16:creationId xmlns:a16="http://schemas.microsoft.com/office/drawing/2014/main" id="{FB350741-5F3F-0D3A-A2ED-EBAAD5A02C0E}"/>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29" name="Grupp 28">
                <a:extLst>
                  <a:ext uri="{FF2B5EF4-FFF2-40B4-BE49-F238E27FC236}">
                    <a16:creationId xmlns:a16="http://schemas.microsoft.com/office/drawing/2014/main" id="{496592BF-1E2D-BA6B-B52C-9487CE27917B}"/>
                  </a:ext>
                </a:extLst>
              </p:cNvPr>
              <p:cNvGrpSpPr/>
              <p:nvPr/>
            </p:nvGrpSpPr>
            <p:grpSpPr>
              <a:xfrm>
                <a:off x="9159719" y="6241832"/>
                <a:ext cx="2547861" cy="163552"/>
                <a:chOff x="792480" y="6267728"/>
                <a:chExt cx="2547861" cy="163552"/>
              </a:xfrm>
            </p:grpSpPr>
            <p:grpSp>
              <p:nvGrpSpPr>
                <p:cNvPr id="30" name="Grupp 29">
                  <a:extLst>
                    <a:ext uri="{FF2B5EF4-FFF2-40B4-BE49-F238E27FC236}">
                      <a16:creationId xmlns:a16="http://schemas.microsoft.com/office/drawing/2014/main" id="{99764B80-0590-C1B3-515C-510599C8F212}"/>
                    </a:ext>
                  </a:extLst>
                </p:cNvPr>
                <p:cNvGrpSpPr/>
                <p:nvPr/>
              </p:nvGrpSpPr>
              <p:grpSpPr>
                <a:xfrm>
                  <a:off x="792480" y="6267728"/>
                  <a:ext cx="1076960" cy="163552"/>
                  <a:chOff x="792480" y="6267728"/>
                  <a:chExt cx="1076960" cy="163552"/>
                </a:xfrm>
              </p:grpSpPr>
              <p:cxnSp>
                <p:nvCxnSpPr>
                  <p:cNvPr id="36" name="Rak koppling 35">
                    <a:extLst>
                      <a:ext uri="{FF2B5EF4-FFF2-40B4-BE49-F238E27FC236}">
                        <a16:creationId xmlns:a16="http://schemas.microsoft.com/office/drawing/2014/main" id="{3A009308-5742-CBE1-C007-BAC054699EF9}"/>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Rak koppling 36">
                    <a:extLst>
                      <a:ext uri="{FF2B5EF4-FFF2-40B4-BE49-F238E27FC236}">
                        <a16:creationId xmlns:a16="http://schemas.microsoft.com/office/drawing/2014/main" id="{E9A29D72-41CE-409E-778D-003E508A9C19}"/>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Rak koppling 37">
                    <a:extLst>
                      <a:ext uri="{FF2B5EF4-FFF2-40B4-BE49-F238E27FC236}">
                        <a16:creationId xmlns:a16="http://schemas.microsoft.com/office/drawing/2014/main" id="{FE1AFF4A-5A24-20DD-141E-E15F21C91ACA}"/>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Rak koppling 38">
                    <a:extLst>
                      <a:ext uri="{FF2B5EF4-FFF2-40B4-BE49-F238E27FC236}">
                        <a16:creationId xmlns:a16="http://schemas.microsoft.com/office/drawing/2014/main" id="{264B0FA5-1213-DDAF-8CAC-E0B5F6A09785}"/>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1" name="Grupp 30">
                  <a:extLst>
                    <a:ext uri="{FF2B5EF4-FFF2-40B4-BE49-F238E27FC236}">
                      <a16:creationId xmlns:a16="http://schemas.microsoft.com/office/drawing/2014/main" id="{3CC33478-ED27-E1A4-B0FE-C52AE2AC74DB}"/>
                    </a:ext>
                  </a:extLst>
                </p:cNvPr>
                <p:cNvGrpSpPr/>
                <p:nvPr/>
              </p:nvGrpSpPr>
              <p:grpSpPr>
                <a:xfrm>
                  <a:off x="2263381" y="6267728"/>
                  <a:ext cx="1076960" cy="163552"/>
                  <a:chOff x="792480" y="6267728"/>
                  <a:chExt cx="1076960" cy="163552"/>
                </a:xfrm>
              </p:grpSpPr>
              <p:cxnSp>
                <p:nvCxnSpPr>
                  <p:cNvPr id="32" name="Rak koppling 31">
                    <a:extLst>
                      <a:ext uri="{FF2B5EF4-FFF2-40B4-BE49-F238E27FC236}">
                        <a16:creationId xmlns:a16="http://schemas.microsoft.com/office/drawing/2014/main" id="{7D53E984-02DB-33A3-6F60-A21C54E483D7}"/>
                      </a:ext>
                    </a:extLst>
                  </p:cNvPr>
                  <p:cNvCxnSpPr/>
                  <p:nvPr/>
                </p:nvCxnSpPr>
                <p:spPr>
                  <a:xfrm>
                    <a:off x="7924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DAF264DA-0328-BC6B-E740-6DA52A536E95}"/>
                      </a:ext>
                    </a:extLst>
                  </p:cNvPr>
                  <p:cNvCxnSpPr/>
                  <p:nvPr/>
                </p:nvCxnSpPr>
                <p:spPr>
                  <a:xfrm>
                    <a:off x="114808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Rak koppling 33">
                    <a:extLst>
                      <a:ext uri="{FF2B5EF4-FFF2-40B4-BE49-F238E27FC236}">
                        <a16:creationId xmlns:a16="http://schemas.microsoft.com/office/drawing/2014/main" id="{247FE6CC-30D8-2C38-3F13-202D0AA9AB39}"/>
                      </a:ext>
                    </a:extLst>
                  </p:cNvPr>
                  <p:cNvCxnSpPr/>
                  <p:nvPr/>
                </p:nvCxnSpPr>
                <p:spPr>
                  <a:xfrm>
                    <a:off x="15138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Rak koppling 34">
                    <a:extLst>
                      <a:ext uri="{FF2B5EF4-FFF2-40B4-BE49-F238E27FC236}">
                        <a16:creationId xmlns:a16="http://schemas.microsoft.com/office/drawing/2014/main" id="{FFFBFD18-690B-CB6D-0F1C-D6D2ACADDF14}"/>
                      </a:ext>
                    </a:extLst>
                  </p:cNvPr>
                  <p:cNvCxnSpPr/>
                  <p:nvPr/>
                </p:nvCxnSpPr>
                <p:spPr>
                  <a:xfrm>
                    <a:off x="1869440" y="6267728"/>
                    <a:ext cx="0" cy="16355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sp>
          <p:nvSpPr>
            <p:cNvPr id="13" name="textruta 12">
              <a:extLst>
                <a:ext uri="{FF2B5EF4-FFF2-40B4-BE49-F238E27FC236}">
                  <a16:creationId xmlns:a16="http://schemas.microsoft.com/office/drawing/2014/main" id="{03F51CB7-0506-23E1-9459-B1885699B896}"/>
                </a:ext>
              </a:extLst>
            </p:cNvPr>
            <p:cNvSpPr txBox="1"/>
            <p:nvPr/>
          </p:nvSpPr>
          <p:spPr>
            <a:xfrm>
              <a:off x="538480" y="6482080"/>
              <a:ext cx="536180" cy="276999"/>
            </a:xfrm>
            <a:prstGeom prst="rect">
              <a:avLst/>
            </a:prstGeom>
            <a:noFill/>
          </p:spPr>
          <p:txBody>
            <a:bodyPr wrap="square" rtlCol="0">
              <a:spAutoFit/>
            </a:bodyPr>
            <a:lstStyle/>
            <a:p>
              <a:r>
                <a:rPr lang="sv-SE" sz="1200" dirty="0"/>
                <a:t>1980</a:t>
              </a:r>
              <a:endParaRPr lang="en-SE" dirty="0"/>
            </a:p>
          </p:txBody>
        </p:sp>
        <p:grpSp>
          <p:nvGrpSpPr>
            <p:cNvPr id="14" name="Grupp 13">
              <a:extLst>
                <a:ext uri="{FF2B5EF4-FFF2-40B4-BE49-F238E27FC236}">
                  <a16:creationId xmlns:a16="http://schemas.microsoft.com/office/drawing/2014/main" id="{03F990EC-C6CB-6506-C5BB-50ED1C6BB592}"/>
                </a:ext>
              </a:extLst>
            </p:cNvPr>
            <p:cNvGrpSpPr/>
            <p:nvPr/>
          </p:nvGrpSpPr>
          <p:grpSpPr>
            <a:xfrm>
              <a:off x="1942861" y="6482080"/>
              <a:ext cx="8689093" cy="327799"/>
              <a:chOff x="3009661" y="6482080"/>
              <a:chExt cx="8689093" cy="327799"/>
            </a:xfrm>
          </p:grpSpPr>
          <p:sp>
            <p:nvSpPr>
              <p:cNvPr id="15" name="textruta 14">
                <a:extLst>
                  <a:ext uri="{FF2B5EF4-FFF2-40B4-BE49-F238E27FC236}">
                    <a16:creationId xmlns:a16="http://schemas.microsoft.com/office/drawing/2014/main" id="{3829BD16-46EE-E05B-EE8E-D87EB3CB1739}"/>
                  </a:ext>
                </a:extLst>
              </p:cNvPr>
              <p:cNvSpPr txBox="1"/>
              <p:nvPr/>
            </p:nvSpPr>
            <p:spPr>
              <a:xfrm>
                <a:off x="10296678" y="6518136"/>
                <a:ext cx="536180" cy="276999"/>
              </a:xfrm>
              <a:prstGeom prst="rect">
                <a:avLst/>
              </a:prstGeom>
              <a:noFill/>
            </p:spPr>
            <p:txBody>
              <a:bodyPr wrap="square" rtlCol="0">
                <a:spAutoFit/>
              </a:bodyPr>
              <a:lstStyle/>
              <a:p>
                <a:r>
                  <a:rPr lang="sv-SE" sz="1200" dirty="0"/>
                  <a:t>2018</a:t>
                </a:r>
                <a:endParaRPr lang="en-SE" dirty="0"/>
              </a:p>
            </p:txBody>
          </p:sp>
          <p:sp>
            <p:nvSpPr>
              <p:cNvPr id="16" name="textruta 15">
                <a:extLst>
                  <a:ext uri="{FF2B5EF4-FFF2-40B4-BE49-F238E27FC236}">
                    <a16:creationId xmlns:a16="http://schemas.microsoft.com/office/drawing/2014/main" id="{CED6A062-F5A6-F950-C560-DF1C3051FEFB}"/>
                  </a:ext>
                </a:extLst>
              </p:cNvPr>
              <p:cNvSpPr txBox="1"/>
              <p:nvPr/>
            </p:nvSpPr>
            <p:spPr>
              <a:xfrm>
                <a:off x="10729626" y="6518136"/>
                <a:ext cx="536180" cy="276999"/>
              </a:xfrm>
              <a:prstGeom prst="rect">
                <a:avLst/>
              </a:prstGeom>
              <a:noFill/>
            </p:spPr>
            <p:txBody>
              <a:bodyPr wrap="square" rtlCol="0">
                <a:spAutoFit/>
              </a:bodyPr>
              <a:lstStyle/>
              <a:p>
                <a:r>
                  <a:rPr lang="sv-SE" sz="1200" dirty="0"/>
                  <a:t>2019</a:t>
                </a:r>
                <a:endParaRPr lang="en-SE" dirty="0"/>
              </a:p>
            </p:txBody>
          </p:sp>
          <p:sp>
            <p:nvSpPr>
              <p:cNvPr id="17" name="textruta 16">
                <a:extLst>
                  <a:ext uri="{FF2B5EF4-FFF2-40B4-BE49-F238E27FC236}">
                    <a16:creationId xmlns:a16="http://schemas.microsoft.com/office/drawing/2014/main" id="{A2BF5C76-39B8-A06C-102F-77690D6A89F4}"/>
                  </a:ext>
                </a:extLst>
              </p:cNvPr>
              <p:cNvSpPr txBox="1"/>
              <p:nvPr/>
            </p:nvSpPr>
            <p:spPr>
              <a:xfrm>
                <a:off x="11162574" y="6508968"/>
                <a:ext cx="536180" cy="276999"/>
              </a:xfrm>
              <a:prstGeom prst="rect">
                <a:avLst/>
              </a:prstGeom>
              <a:noFill/>
            </p:spPr>
            <p:txBody>
              <a:bodyPr wrap="square" rtlCol="0">
                <a:spAutoFit/>
              </a:bodyPr>
              <a:lstStyle/>
              <a:p>
                <a:r>
                  <a:rPr lang="sv-SE" sz="1200" dirty="0"/>
                  <a:t>2020</a:t>
                </a:r>
                <a:endParaRPr lang="en-SE" dirty="0"/>
              </a:p>
            </p:txBody>
          </p:sp>
          <p:sp>
            <p:nvSpPr>
              <p:cNvPr id="18" name="textruta 17">
                <a:extLst>
                  <a:ext uri="{FF2B5EF4-FFF2-40B4-BE49-F238E27FC236}">
                    <a16:creationId xmlns:a16="http://schemas.microsoft.com/office/drawing/2014/main" id="{557C3ADC-624C-88C6-8A9F-D611D69F20DF}"/>
                  </a:ext>
                </a:extLst>
              </p:cNvPr>
              <p:cNvSpPr txBox="1"/>
              <p:nvPr/>
            </p:nvSpPr>
            <p:spPr>
              <a:xfrm>
                <a:off x="3009661" y="6482080"/>
                <a:ext cx="536180" cy="276999"/>
              </a:xfrm>
              <a:prstGeom prst="rect">
                <a:avLst/>
              </a:prstGeom>
              <a:noFill/>
            </p:spPr>
            <p:txBody>
              <a:bodyPr wrap="square" rtlCol="0">
                <a:spAutoFit/>
              </a:bodyPr>
              <a:lstStyle/>
              <a:p>
                <a:r>
                  <a:rPr lang="sv-SE" sz="1200" dirty="0"/>
                  <a:t>1990</a:t>
                </a:r>
                <a:endParaRPr lang="en-SE" dirty="0"/>
              </a:p>
            </p:txBody>
          </p:sp>
          <p:sp>
            <p:nvSpPr>
              <p:cNvPr id="19" name="textruta 18">
                <a:extLst>
                  <a:ext uri="{FF2B5EF4-FFF2-40B4-BE49-F238E27FC236}">
                    <a16:creationId xmlns:a16="http://schemas.microsoft.com/office/drawing/2014/main" id="{B004AAD4-1F9F-68F0-5868-DD8B3BA3B0E9}"/>
                  </a:ext>
                </a:extLst>
              </p:cNvPr>
              <p:cNvSpPr txBox="1"/>
              <p:nvPr/>
            </p:nvSpPr>
            <p:spPr>
              <a:xfrm>
                <a:off x="4514155" y="6532880"/>
                <a:ext cx="536180" cy="276999"/>
              </a:xfrm>
              <a:prstGeom prst="rect">
                <a:avLst/>
              </a:prstGeom>
              <a:noFill/>
            </p:spPr>
            <p:txBody>
              <a:bodyPr wrap="square" rtlCol="0">
                <a:spAutoFit/>
              </a:bodyPr>
              <a:lstStyle/>
              <a:p>
                <a:r>
                  <a:rPr lang="sv-SE" sz="1200" dirty="0"/>
                  <a:t>2002</a:t>
                </a:r>
                <a:endParaRPr lang="en-SE" dirty="0"/>
              </a:p>
            </p:txBody>
          </p:sp>
          <p:sp>
            <p:nvSpPr>
              <p:cNvPr id="20" name="textruta 19">
                <a:extLst>
                  <a:ext uri="{FF2B5EF4-FFF2-40B4-BE49-F238E27FC236}">
                    <a16:creationId xmlns:a16="http://schemas.microsoft.com/office/drawing/2014/main" id="{4950783A-FB7B-2F4C-B317-C68DB824046F}"/>
                  </a:ext>
                </a:extLst>
              </p:cNvPr>
              <p:cNvSpPr txBox="1"/>
              <p:nvPr/>
            </p:nvSpPr>
            <p:spPr>
              <a:xfrm>
                <a:off x="6303129" y="6532880"/>
                <a:ext cx="536180" cy="276999"/>
              </a:xfrm>
              <a:prstGeom prst="rect">
                <a:avLst/>
              </a:prstGeom>
              <a:noFill/>
            </p:spPr>
            <p:txBody>
              <a:bodyPr wrap="square" rtlCol="0">
                <a:spAutoFit/>
              </a:bodyPr>
              <a:lstStyle/>
              <a:p>
                <a:r>
                  <a:rPr lang="sv-SE" sz="1200" dirty="0"/>
                  <a:t>2007</a:t>
                </a:r>
                <a:endParaRPr lang="en-SE" dirty="0"/>
              </a:p>
            </p:txBody>
          </p:sp>
          <p:sp>
            <p:nvSpPr>
              <p:cNvPr id="21" name="textruta 20">
                <a:extLst>
                  <a:ext uri="{FF2B5EF4-FFF2-40B4-BE49-F238E27FC236}">
                    <a16:creationId xmlns:a16="http://schemas.microsoft.com/office/drawing/2014/main" id="{87211796-025C-4109-7CC9-DF62DA48EEF3}"/>
                  </a:ext>
                </a:extLst>
              </p:cNvPr>
              <p:cNvSpPr txBox="1"/>
              <p:nvPr/>
            </p:nvSpPr>
            <p:spPr>
              <a:xfrm>
                <a:off x="7459739" y="6532879"/>
                <a:ext cx="536180" cy="276999"/>
              </a:xfrm>
              <a:prstGeom prst="rect">
                <a:avLst/>
              </a:prstGeom>
              <a:noFill/>
            </p:spPr>
            <p:txBody>
              <a:bodyPr wrap="square" rtlCol="0">
                <a:spAutoFit/>
              </a:bodyPr>
              <a:lstStyle/>
              <a:p>
                <a:r>
                  <a:rPr lang="sv-SE" sz="1200" dirty="0"/>
                  <a:t>2010</a:t>
                </a:r>
                <a:endParaRPr lang="en-SE" dirty="0"/>
              </a:p>
            </p:txBody>
          </p:sp>
          <p:sp>
            <p:nvSpPr>
              <p:cNvPr id="22" name="textruta 21">
                <a:extLst>
                  <a:ext uri="{FF2B5EF4-FFF2-40B4-BE49-F238E27FC236}">
                    <a16:creationId xmlns:a16="http://schemas.microsoft.com/office/drawing/2014/main" id="{FF72D5A5-23C1-4119-05C8-7C969346EC4E}"/>
                  </a:ext>
                </a:extLst>
              </p:cNvPr>
              <p:cNvSpPr txBox="1"/>
              <p:nvPr/>
            </p:nvSpPr>
            <p:spPr>
              <a:xfrm>
                <a:off x="8167825" y="6524645"/>
                <a:ext cx="536180" cy="276999"/>
              </a:xfrm>
              <a:prstGeom prst="rect">
                <a:avLst/>
              </a:prstGeom>
              <a:noFill/>
            </p:spPr>
            <p:txBody>
              <a:bodyPr wrap="square" rtlCol="0">
                <a:spAutoFit/>
              </a:bodyPr>
              <a:lstStyle/>
              <a:p>
                <a:r>
                  <a:rPr lang="sv-SE" sz="1200" dirty="0"/>
                  <a:t>2012</a:t>
                </a:r>
                <a:endParaRPr lang="en-SE" dirty="0"/>
              </a:p>
            </p:txBody>
          </p:sp>
          <p:sp>
            <p:nvSpPr>
              <p:cNvPr id="23" name="textruta 22">
                <a:extLst>
                  <a:ext uri="{FF2B5EF4-FFF2-40B4-BE49-F238E27FC236}">
                    <a16:creationId xmlns:a16="http://schemas.microsoft.com/office/drawing/2014/main" id="{26DA1CBD-43F0-0106-3A54-7D7649DA4C88}"/>
                  </a:ext>
                </a:extLst>
              </p:cNvPr>
              <p:cNvSpPr txBox="1"/>
              <p:nvPr/>
            </p:nvSpPr>
            <p:spPr>
              <a:xfrm>
                <a:off x="8925078" y="6532879"/>
                <a:ext cx="536180" cy="276999"/>
              </a:xfrm>
              <a:prstGeom prst="rect">
                <a:avLst/>
              </a:prstGeom>
              <a:noFill/>
            </p:spPr>
            <p:txBody>
              <a:bodyPr wrap="square" rtlCol="0">
                <a:spAutoFit/>
              </a:bodyPr>
              <a:lstStyle/>
              <a:p>
                <a:r>
                  <a:rPr lang="sv-SE" sz="1200" dirty="0"/>
                  <a:t>2014</a:t>
                </a:r>
                <a:endParaRPr lang="en-SE" dirty="0"/>
              </a:p>
            </p:txBody>
          </p:sp>
        </p:grpSp>
      </p:grpSp>
      <p:sp>
        <p:nvSpPr>
          <p:cNvPr id="60" name="textruta 59">
            <a:extLst>
              <a:ext uri="{FF2B5EF4-FFF2-40B4-BE49-F238E27FC236}">
                <a16:creationId xmlns:a16="http://schemas.microsoft.com/office/drawing/2014/main" id="{7D65295B-8FFF-0605-B567-31C5526EAF90}"/>
              </a:ext>
            </a:extLst>
          </p:cNvPr>
          <p:cNvSpPr txBox="1"/>
          <p:nvPr/>
        </p:nvSpPr>
        <p:spPr>
          <a:xfrm>
            <a:off x="4469731" y="6524476"/>
            <a:ext cx="536180" cy="276999"/>
          </a:xfrm>
          <a:prstGeom prst="rect">
            <a:avLst/>
          </a:prstGeom>
          <a:noFill/>
        </p:spPr>
        <p:txBody>
          <a:bodyPr wrap="square" rtlCol="0">
            <a:spAutoFit/>
          </a:bodyPr>
          <a:lstStyle/>
          <a:p>
            <a:r>
              <a:rPr lang="sv-SE" sz="1200" dirty="0"/>
              <a:t>2005</a:t>
            </a:r>
            <a:endParaRPr lang="en-SE" dirty="0"/>
          </a:p>
        </p:txBody>
      </p:sp>
      <p:cxnSp>
        <p:nvCxnSpPr>
          <p:cNvPr id="61" name="Rak pilkoppling 60">
            <a:extLst>
              <a:ext uri="{FF2B5EF4-FFF2-40B4-BE49-F238E27FC236}">
                <a16:creationId xmlns:a16="http://schemas.microsoft.com/office/drawing/2014/main" id="{841B4B24-0003-A7F3-21B6-D83692004BA0}"/>
              </a:ext>
            </a:extLst>
          </p:cNvPr>
          <p:cNvCxnSpPr>
            <a:cxnSpLocks/>
          </p:cNvCxnSpPr>
          <p:nvPr/>
        </p:nvCxnSpPr>
        <p:spPr>
          <a:xfrm>
            <a:off x="5537200" y="6024880"/>
            <a:ext cx="0" cy="25400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Rak pilkoppling 61">
            <a:extLst>
              <a:ext uri="{FF2B5EF4-FFF2-40B4-BE49-F238E27FC236}">
                <a16:creationId xmlns:a16="http://schemas.microsoft.com/office/drawing/2014/main" id="{D4D0CF1E-E1CD-DEEC-F9DC-E1ECB1E20F8F}"/>
              </a:ext>
            </a:extLst>
          </p:cNvPr>
          <p:cNvCxnSpPr>
            <a:cxnSpLocks/>
          </p:cNvCxnSpPr>
          <p:nvPr/>
        </p:nvCxnSpPr>
        <p:spPr>
          <a:xfrm>
            <a:off x="8077200" y="6024880"/>
            <a:ext cx="0" cy="25400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Rak koppling 63">
            <a:extLst>
              <a:ext uri="{FF2B5EF4-FFF2-40B4-BE49-F238E27FC236}">
                <a16:creationId xmlns:a16="http://schemas.microsoft.com/office/drawing/2014/main" id="{B50F495E-9E9B-C1E5-8ABD-25F5AABAED0C}"/>
              </a:ext>
            </a:extLst>
          </p:cNvPr>
          <p:cNvCxnSpPr/>
          <p:nvPr/>
        </p:nvCxnSpPr>
        <p:spPr>
          <a:xfrm>
            <a:off x="5537200" y="6099592"/>
            <a:ext cx="253769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14196"/>
      </p:ext>
    </p:extLst>
  </p:cSld>
  <p:clrMapOvr>
    <a:masterClrMapping/>
  </p:clrMapOvr>
</p:sld>
</file>

<file path=ppt/theme/theme1.xml><?xml version="1.0" encoding="utf-8"?>
<a:theme xmlns:a="http://schemas.openxmlformats.org/drawingml/2006/main" name="För flera loggor i sidfot">
  <a:themeElements>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F785692-3584-D147-9D3C-2A2BF502A72C}" vid="{39680F36-72D1-2F47-AD6F-706B58586614}"/>
    </a:ext>
  </a:extLst>
</a:theme>
</file>

<file path=ppt/theme/theme2.xml><?xml version="1.0" encoding="utf-8"?>
<a:theme xmlns:a="http://schemas.openxmlformats.org/drawingml/2006/main" name="För våra illustrationer">
  <a:themeElements>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F785692-3584-D147-9D3C-2A2BF502A72C}" vid="{1C321A81-F78D-7548-AE12-D72169485E97}"/>
    </a:ext>
  </a:extLst>
</a:theme>
</file>

<file path=ppt/theme/theme3.xml><?xml version="1.0" encoding="utf-8"?>
<a:theme xmlns:a="http://schemas.openxmlformats.org/drawingml/2006/main" name="För presentation ljust i rummet">
  <a:themeElements>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F785692-3584-D147-9D3C-2A2BF502A72C}" vid="{DC3C0D57-7F3E-F641-9709-7584DB6E089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10.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2.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3.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4.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5.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6.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7.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8.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ppt/theme/themeOverride9.xml><?xml version="1.0" encoding="utf-8"?>
<a:themeOverride xmlns:a="http://schemas.openxmlformats.org/drawingml/2006/main">
  <a:clrScheme name="ESS 2021">
    <a:dk1>
      <a:srgbClr val="000000"/>
    </a:dk1>
    <a:lt1>
      <a:srgbClr val="FCFCFC"/>
    </a:lt1>
    <a:dk2>
      <a:srgbClr val="007980"/>
    </a:dk2>
    <a:lt2>
      <a:srgbClr val="D7DAC6"/>
    </a:lt2>
    <a:accent1>
      <a:srgbClr val="F9EB67"/>
    </a:accent1>
    <a:accent2>
      <a:srgbClr val="25A48C"/>
    </a:accent2>
    <a:accent3>
      <a:srgbClr val="9AD2B8"/>
    </a:accent3>
    <a:accent4>
      <a:srgbClr val="F26336"/>
    </a:accent4>
    <a:accent5>
      <a:srgbClr val="DBE8BB"/>
    </a:accent5>
    <a:accent6>
      <a:srgbClr val="008A5C"/>
    </a:accent6>
    <a:hlink>
      <a:srgbClr val="F26336"/>
    </a:hlink>
    <a:folHlink>
      <a:srgbClr val="D7DAC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6D7D07C235CA349845CDF7D9D5B866C" ma:contentTypeVersion="20" ma:contentTypeDescription="Skapa ett nytt dokument." ma:contentTypeScope="" ma:versionID="85823f18dd007ac22812953f393543f2">
  <xsd:schema xmlns:xsd="http://www.w3.org/2001/XMLSchema" xmlns:xs="http://www.w3.org/2001/XMLSchema" xmlns:p="http://schemas.microsoft.com/office/2006/metadata/properties" xmlns:ns2="5434dbfe-9783-4783-ad03-2f48376be5fa" xmlns:ns3="d4f17618-d289-47e4-8824-82cabd7b9216" targetNamespace="http://schemas.microsoft.com/office/2006/metadata/properties" ma:root="true" ma:fieldsID="2527d1677864e98d8d91bc96e252c57c" ns2:_="" ns3:_="">
    <xsd:import namespace="5434dbfe-9783-4783-ad03-2f48376be5fa"/>
    <xsd:import namespace="d4f17618-d289-47e4-8824-82cabd7b92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Kommentar" minOccurs="0"/>
                <xsd:element ref="ns2:Kla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34dbfe-9783-4783-ad03-2f48376be5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Kommentar" ma:index="16" nillable="true" ma:displayName="Kommentar" ma:format="Dropdown" ma:internalName="Kommentar">
      <xsd:simpleType>
        <xsd:restriction base="dms:Note">
          <xsd:maxLength value="255"/>
        </xsd:restriction>
      </xsd:simpleType>
    </xsd:element>
    <xsd:element name="Klar" ma:index="17" nillable="true" ma:displayName="Klar" ma:default="0" ma:format="Dropdown" ma:internalName="Klar">
      <xsd:simpleType>
        <xsd:restriction base="dms:Boolea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Bildmarkeringar" ma:readOnly="false" ma:fieldId="{5cf76f15-5ced-4ddc-b409-7134ff3c332f}" ma:taxonomyMulti="true" ma:sspId="9e718f3f-2241-40e0-b28e-b7ace922a05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4f17618-d289-47e4-8824-82cabd7b9216"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5b03b799-290e-4a44-ba8e-80e6801f959a}" ma:internalName="TaxCatchAll" ma:showField="CatchAllData" ma:web="d4f17618-d289-47e4-8824-82cabd7b92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4f17618-d289-47e4-8824-82cabd7b9216" xsi:nil="true"/>
    <lcf76f155ced4ddcb4097134ff3c332f xmlns="5434dbfe-9783-4783-ad03-2f48376be5fa">
      <Terms xmlns="http://schemas.microsoft.com/office/infopath/2007/PartnerControls"/>
    </lcf76f155ced4ddcb4097134ff3c332f>
    <Kommentar xmlns="5434dbfe-9783-4783-ad03-2f48376be5fa" xsi:nil="true"/>
    <Klar xmlns="5434dbfe-9783-4783-ad03-2f48376be5fa">false</Klar>
    <SharedWithUsers xmlns="d4f17618-d289-47e4-8824-82cabd7b9216">
      <UserInfo>
        <DisplayName>Eckerberg Lena</DisplayName>
        <AccountId>91</AccountId>
        <AccountType/>
      </UserInfo>
      <UserInfo>
        <DisplayName>Lindström Tommy</DisplayName>
        <AccountId>80</AccountId>
        <AccountType/>
      </UserInfo>
      <UserInfo>
        <DisplayName>Milton Johan</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92D3-E960-495C-9DE4-B33EE19803A5}">
  <ds:schemaRefs>
    <ds:schemaRef ds:uri="5434dbfe-9783-4783-ad03-2f48376be5fa"/>
    <ds:schemaRef ds:uri="d4f17618-d289-47e4-8824-82cabd7b92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86AB076-EDF7-458A-A343-F4B08F37C80D}">
  <ds:schemaRefs>
    <ds:schemaRef ds:uri="d4f17618-d289-47e4-8824-82cabd7b9216"/>
    <ds:schemaRef ds:uri="http://www.w3.org/XML/1998/namespace"/>
    <ds:schemaRef ds:uri="http://purl.org/dc/dcmitype/"/>
    <ds:schemaRef ds:uri="http://schemas.microsoft.com/office/2006/documentManagement/types"/>
    <ds:schemaRef ds:uri="http://schemas.openxmlformats.org/package/2006/metadata/core-properties"/>
    <ds:schemaRef ds:uri="5434dbfe-9783-4783-ad03-2f48376be5fa"/>
    <ds:schemaRef ds:uri="http://schemas.microsoft.com/office/infopath/2007/PartnerControls"/>
    <ds:schemaRef ds:uri="http://purl.org/dc/term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E4EAFE55-B8EB-4307-940F-B7D5B22E13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695</TotalTime>
  <Words>1192</Words>
  <Application>Microsoft Office PowerPoint</Application>
  <PresentationFormat>Bredbild</PresentationFormat>
  <Paragraphs>330</Paragraphs>
  <Slides>18</Slides>
  <Notes>8</Notes>
  <HiddenSlides>0</HiddenSlides>
  <MMClips>0</MMClips>
  <ScaleCrop>false</ScaleCrop>
  <HeadingPairs>
    <vt:vector size="6" baseType="variant">
      <vt:variant>
        <vt:lpstr>Använt teckensnitt</vt:lpstr>
      </vt:variant>
      <vt:variant>
        <vt:i4>7</vt:i4>
      </vt:variant>
      <vt:variant>
        <vt:lpstr>Tema</vt:lpstr>
      </vt:variant>
      <vt:variant>
        <vt:i4>4</vt:i4>
      </vt:variant>
      <vt:variant>
        <vt:lpstr>Bildrubriker</vt:lpstr>
      </vt:variant>
      <vt:variant>
        <vt:i4>18</vt:i4>
      </vt:variant>
    </vt:vector>
  </HeadingPairs>
  <TitlesOfParts>
    <vt:vector size="29" baseType="lpstr">
      <vt:lpstr>Arial</vt:lpstr>
      <vt:lpstr>Calibri</vt:lpstr>
      <vt:lpstr>Calibri Light</vt:lpstr>
      <vt:lpstr>OpenSans-Bold</vt:lpstr>
      <vt:lpstr>Semcon Mono</vt:lpstr>
      <vt:lpstr>The Hand Extrablack</vt:lpstr>
      <vt:lpstr>Times New Roman</vt:lpstr>
      <vt:lpstr>För flera loggor i sidfot</vt:lpstr>
      <vt:lpstr>För våra illustrationer</vt:lpstr>
      <vt:lpstr>För presentation ljust i rummet</vt:lpstr>
      <vt:lpstr>Office-tema</vt:lpstr>
      <vt:lpstr>Häradsbäck</vt:lpstr>
      <vt:lpstr>Havsvind i syd </vt:lpstr>
      <vt:lpstr>PowerPoint-presentation</vt:lpstr>
      <vt:lpstr>A little bit of history</vt:lpstr>
      <vt:lpstr>A little bit of history</vt:lpstr>
      <vt:lpstr>A little bit of history</vt:lpstr>
      <vt:lpstr>A little bit of history</vt:lpstr>
      <vt:lpstr>A little bit of history</vt:lpstr>
      <vt:lpstr>A little bit of history</vt:lpstr>
      <vt:lpstr>Running services means business</vt:lpstr>
      <vt:lpstr>Lessons learned from history and Gudrun</vt:lpstr>
      <vt:lpstr>A socio-technical project 2022-2024</vt:lpstr>
      <vt:lpstr>What does an LRG do?</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till mallen</dc:title>
  <dc:creator>Caroline Bjurman Holgersson</dc:creator>
  <cp:lastModifiedBy>Hans-Olof Stålgren</cp:lastModifiedBy>
  <cp:revision>20</cp:revision>
  <dcterms:created xsi:type="dcterms:W3CDTF">2022-12-20T08:16:58Z</dcterms:created>
  <dcterms:modified xsi:type="dcterms:W3CDTF">2023-05-08T17:38:09Z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0x01010016D7D07C235CA349845CDF7D9D5B866C</vt:lpwstr>
  </property>
  <property fmtid="{D5CDD505-2E9C-101B-9397-08002B2CF9AE}" pid="3" name="Order">
    <vt:r8>2900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